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5" r:id="rId2"/>
    <p:sldId id="373" r:id="rId3"/>
    <p:sldId id="379" r:id="rId4"/>
    <p:sldId id="380" r:id="rId5"/>
    <p:sldId id="381" r:id="rId6"/>
    <p:sldId id="382" r:id="rId7"/>
    <p:sldId id="374" r:id="rId8"/>
    <p:sldId id="321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388" autoAdjust="0"/>
  </p:normalViewPr>
  <p:slideViewPr>
    <p:cSldViewPr>
      <p:cViewPr>
        <p:scale>
          <a:sx n="75" d="100"/>
          <a:sy n="75" d="100"/>
        </p:scale>
        <p:origin x="-180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561EC-E0D3-463E-B38F-92D026FCB774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AE837DA-FF34-4072-9522-DC918B85FA4B}">
      <dgm:prSet phldrT="[Texto]"/>
      <dgm:spPr/>
      <dgm:t>
        <a:bodyPr/>
        <a:lstStyle/>
        <a:p>
          <a:r>
            <a:rPr lang="es-CO" dirty="0" smtClean="0"/>
            <a:t>Reconocimiento global del espacio</a:t>
          </a:r>
          <a:endParaRPr lang="es-CO" dirty="0"/>
        </a:p>
      </dgm:t>
    </dgm:pt>
    <dgm:pt modelId="{222162FA-FC74-4075-ABAE-E833A41AE7EA}" type="parTrans" cxnId="{67D086DE-7FD6-4464-8703-4A7782D50393}">
      <dgm:prSet/>
      <dgm:spPr/>
      <dgm:t>
        <a:bodyPr/>
        <a:lstStyle/>
        <a:p>
          <a:endParaRPr lang="es-CO"/>
        </a:p>
      </dgm:t>
    </dgm:pt>
    <dgm:pt modelId="{4CD56D41-DBB8-417E-99F4-754A7D383FE8}" type="sibTrans" cxnId="{67D086DE-7FD6-4464-8703-4A7782D50393}">
      <dgm:prSet/>
      <dgm:spPr/>
      <dgm:t>
        <a:bodyPr/>
        <a:lstStyle/>
        <a:p>
          <a:endParaRPr lang="es-CO"/>
        </a:p>
      </dgm:t>
    </dgm:pt>
    <dgm:pt modelId="{88859AD5-6300-4E0E-BD92-E2699D2CA0D0}">
      <dgm:prSet phldrT="[Texto]"/>
      <dgm:spPr/>
      <dgm:t>
        <a:bodyPr/>
        <a:lstStyle/>
        <a:p>
          <a:r>
            <a:rPr lang="es-CO" dirty="0" smtClean="0"/>
            <a:t>Identificación de los Elementos que lo conforman</a:t>
          </a:r>
          <a:endParaRPr lang="es-CO" dirty="0"/>
        </a:p>
      </dgm:t>
    </dgm:pt>
    <dgm:pt modelId="{B7E8668D-3C69-4A4F-88A5-5AF10B7421EE}" type="parTrans" cxnId="{B15F1E9E-CD29-4703-8177-EABF64E92ACF}">
      <dgm:prSet/>
      <dgm:spPr/>
      <dgm:t>
        <a:bodyPr/>
        <a:lstStyle/>
        <a:p>
          <a:endParaRPr lang="es-CO"/>
        </a:p>
      </dgm:t>
    </dgm:pt>
    <dgm:pt modelId="{30F3A782-F196-4DE5-8149-277C0D15D35F}" type="sibTrans" cxnId="{B15F1E9E-CD29-4703-8177-EABF64E92ACF}">
      <dgm:prSet/>
      <dgm:spPr/>
      <dgm:t>
        <a:bodyPr/>
        <a:lstStyle/>
        <a:p>
          <a:endParaRPr lang="es-CO"/>
        </a:p>
      </dgm:t>
    </dgm:pt>
    <dgm:pt modelId="{72EEBE9A-F3F6-403D-B888-9BC3A662082D}">
      <dgm:prSet phldrT="[Texto]"/>
      <dgm:spPr/>
      <dgm:t>
        <a:bodyPr/>
        <a:lstStyle/>
        <a:p>
          <a:r>
            <a:rPr lang="es-CO" dirty="0" smtClean="0"/>
            <a:t>Articulación de temáticas con la del curso en AVA</a:t>
          </a:r>
          <a:endParaRPr lang="es-CO" dirty="0"/>
        </a:p>
      </dgm:t>
    </dgm:pt>
    <dgm:pt modelId="{2FC08848-FEAF-415D-A3A6-2FFE67C2B6DA}" type="parTrans" cxnId="{8F0664FC-A528-4580-B4BF-923654B92F5E}">
      <dgm:prSet/>
      <dgm:spPr/>
      <dgm:t>
        <a:bodyPr/>
        <a:lstStyle/>
        <a:p>
          <a:endParaRPr lang="es-CO"/>
        </a:p>
      </dgm:t>
    </dgm:pt>
    <dgm:pt modelId="{496F3D18-7963-4056-BC90-9220EBAD7AF8}" type="sibTrans" cxnId="{8F0664FC-A528-4580-B4BF-923654B92F5E}">
      <dgm:prSet/>
      <dgm:spPr/>
      <dgm:t>
        <a:bodyPr/>
        <a:lstStyle/>
        <a:p>
          <a:endParaRPr lang="es-CO"/>
        </a:p>
      </dgm:t>
    </dgm:pt>
    <dgm:pt modelId="{B1377753-A8CD-4BAA-A3AB-16BF07A12D7A}">
      <dgm:prSet phldrT="[Texto]"/>
      <dgm:spPr/>
      <dgm:t>
        <a:bodyPr/>
        <a:lstStyle/>
        <a:p>
          <a:r>
            <a:rPr lang="es-CO" dirty="0" smtClean="0"/>
            <a:t>Navegabilidad por software libre  y links de apoyo</a:t>
          </a:r>
          <a:endParaRPr lang="es-CO" dirty="0"/>
        </a:p>
      </dgm:t>
    </dgm:pt>
    <dgm:pt modelId="{B20AA6B8-8C83-44B1-A83B-BE62EED69C8B}" type="parTrans" cxnId="{B3BE640B-6ECD-4347-A149-FC37C407F0D6}">
      <dgm:prSet/>
      <dgm:spPr/>
      <dgm:t>
        <a:bodyPr/>
        <a:lstStyle/>
        <a:p>
          <a:endParaRPr lang="es-CO"/>
        </a:p>
      </dgm:t>
    </dgm:pt>
    <dgm:pt modelId="{827AA35B-E23A-40AF-80C7-CDBC8DCD3319}" type="sibTrans" cxnId="{B3BE640B-6ECD-4347-A149-FC37C407F0D6}">
      <dgm:prSet/>
      <dgm:spPr/>
      <dgm:t>
        <a:bodyPr/>
        <a:lstStyle/>
        <a:p>
          <a:endParaRPr lang="es-CO"/>
        </a:p>
      </dgm:t>
    </dgm:pt>
    <dgm:pt modelId="{CCD2F5FD-13B5-496E-B2E9-8716FA681BEE}" type="pres">
      <dgm:prSet presAssocID="{9CD561EC-E0D3-463E-B38F-92D026FCB7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B122EDA4-9D3F-4A38-8E50-D4B1E387BC9F}" type="pres">
      <dgm:prSet presAssocID="{9CD561EC-E0D3-463E-B38F-92D026FCB774}" presName="Name1" presStyleCnt="0"/>
      <dgm:spPr/>
    </dgm:pt>
    <dgm:pt modelId="{C5462E2F-2DE0-4BF8-A73C-5CDF4042C482}" type="pres">
      <dgm:prSet presAssocID="{9CD561EC-E0D3-463E-B38F-92D026FCB774}" presName="cycle" presStyleCnt="0"/>
      <dgm:spPr/>
    </dgm:pt>
    <dgm:pt modelId="{F0DA4A36-68CC-4184-9C50-8730CBAC0898}" type="pres">
      <dgm:prSet presAssocID="{9CD561EC-E0D3-463E-B38F-92D026FCB774}" presName="srcNode" presStyleLbl="node1" presStyleIdx="0" presStyleCnt="4"/>
      <dgm:spPr/>
    </dgm:pt>
    <dgm:pt modelId="{1BF04A04-2FC3-4527-9184-4AA0512507CF}" type="pres">
      <dgm:prSet presAssocID="{9CD561EC-E0D3-463E-B38F-92D026FCB774}" presName="conn" presStyleLbl="parChTrans1D2" presStyleIdx="0" presStyleCnt="1"/>
      <dgm:spPr/>
      <dgm:t>
        <a:bodyPr/>
        <a:lstStyle/>
        <a:p>
          <a:endParaRPr lang="es-CO"/>
        </a:p>
      </dgm:t>
    </dgm:pt>
    <dgm:pt modelId="{FAC7AA07-461C-4054-9B94-FA2DFC72EA28}" type="pres">
      <dgm:prSet presAssocID="{9CD561EC-E0D3-463E-B38F-92D026FCB774}" presName="extraNode" presStyleLbl="node1" presStyleIdx="0" presStyleCnt="4"/>
      <dgm:spPr/>
    </dgm:pt>
    <dgm:pt modelId="{465A45C8-653F-4F8A-BAC5-C6311CDB0DC0}" type="pres">
      <dgm:prSet presAssocID="{9CD561EC-E0D3-463E-B38F-92D026FCB774}" presName="dstNode" presStyleLbl="node1" presStyleIdx="0" presStyleCnt="4"/>
      <dgm:spPr/>
    </dgm:pt>
    <dgm:pt modelId="{54DEBD86-0990-4C26-89FF-763EBD601E33}" type="pres">
      <dgm:prSet presAssocID="{EAE837DA-FF34-4072-9522-DC918B85FA4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554974A-76BD-423E-86BE-BAB8A6EE6E4C}" type="pres">
      <dgm:prSet presAssocID="{EAE837DA-FF34-4072-9522-DC918B85FA4B}" presName="accent_1" presStyleCnt="0"/>
      <dgm:spPr/>
    </dgm:pt>
    <dgm:pt modelId="{9D98274C-CC78-451B-A226-A92636EA88B8}" type="pres">
      <dgm:prSet presAssocID="{EAE837DA-FF34-4072-9522-DC918B85FA4B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7A00071-2A6A-43A3-98CE-CC4CF8A49C28}" type="pres">
      <dgm:prSet presAssocID="{88859AD5-6300-4E0E-BD92-E2699D2CA0D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358CDF0-AE52-405C-89A8-405BFA54A39A}" type="pres">
      <dgm:prSet presAssocID="{88859AD5-6300-4E0E-BD92-E2699D2CA0D0}" presName="accent_2" presStyleCnt="0"/>
      <dgm:spPr/>
    </dgm:pt>
    <dgm:pt modelId="{6F3B31EB-47C6-4980-8523-89CAF7D72B49}" type="pres">
      <dgm:prSet presAssocID="{88859AD5-6300-4E0E-BD92-E2699D2CA0D0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4D5C881-A6F7-4EFD-8446-16F3461167B3}" type="pres">
      <dgm:prSet presAssocID="{72EEBE9A-F3F6-403D-B888-9BC3A662082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A4366A-1538-40B0-A204-E260D7EEFA70}" type="pres">
      <dgm:prSet presAssocID="{72EEBE9A-F3F6-403D-B888-9BC3A662082D}" presName="accent_3" presStyleCnt="0"/>
      <dgm:spPr/>
    </dgm:pt>
    <dgm:pt modelId="{10EB9899-0C79-4FB6-813D-573EFA65818A}" type="pres">
      <dgm:prSet presAssocID="{72EEBE9A-F3F6-403D-B888-9BC3A662082D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EFB2BAE-6D5C-4529-9A99-44BDF183F814}" type="pres">
      <dgm:prSet presAssocID="{B1377753-A8CD-4BAA-A3AB-16BF07A12D7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2A26009-9459-44EF-8832-EE05A229D465}" type="pres">
      <dgm:prSet presAssocID="{B1377753-A8CD-4BAA-A3AB-16BF07A12D7A}" presName="accent_4" presStyleCnt="0"/>
      <dgm:spPr/>
    </dgm:pt>
    <dgm:pt modelId="{CB79C783-320B-4C07-B3FA-72D12A3ED0E9}" type="pres">
      <dgm:prSet presAssocID="{B1377753-A8CD-4BAA-A3AB-16BF07A12D7A}" presName="accentRepeatNode" presStyleLbl="solidFgAcc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507BA5B5-B1D1-49E5-9DE0-ED3A72829C92}" type="presOf" srcId="{9CD561EC-E0D3-463E-B38F-92D026FCB774}" destId="{CCD2F5FD-13B5-496E-B2E9-8716FA681BEE}" srcOrd="0" destOrd="0" presId="urn:microsoft.com/office/officeart/2008/layout/VerticalCurvedList"/>
    <dgm:cxn modelId="{67D086DE-7FD6-4464-8703-4A7782D50393}" srcId="{9CD561EC-E0D3-463E-B38F-92D026FCB774}" destId="{EAE837DA-FF34-4072-9522-DC918B85FA4B}" srcOrd="0" destOrd="0" parTransId="{222162FA-FC74-4075-ABAE-E833A41AE7EA}" sibTransId="{4CD56D41-DBB8-417E-99F4-754A7D383FE8}"/>
    <dgm:cxn modelId="{8F0664FC-A528-4580-B4BF-923654B92F5E}" srcId="{9CD561EC-E0D3-463E-B38F-92D026FCB774}" destId="{72EEBE9A-F3F6-403D-B888-9BC3A662082D}" srcOrd="2" destOrd="0" parTransId="{2FC08848-FEAF-415D-A3A6-2FFE67C2B6DA}" sibTransId="{496F3D18-7963-4056-BC90-9220EBAD7AF8}"/>
    <dgm:cxn modelId="{B15F1E9E-CD29-4703-8177-EABF64E92ACF}" srcId="{9CD561EC-E0D3-463E-B38F-92D026FCB774}" destId="{88859AD5-6300-4E0E-BD92-E2699D2CA0D0}" srcOrd="1" destOrd="0" parTransId="{B7E8668D-3C69-4A4F-88A5-5AF10B7421EE}" sibTransId="{30F3A782-F196-4DE5-8149-277C0D15D35F}"/>
    <dgm:cxn modelId="{7974D3F6-3108-4394-9D88-A2D8953ACF41}" type="presOf" srcId="{EAE837DA-FF34-4072-9522-DC918B85FA4B}" destId="{54DEBD86-0990-4C26-89FF-763EBD601E33}" srcOrd="0" destOrd="0" presId="urn:microsoft.com/office/officeart/2008/layout/VerticalCurvedList"/>
    <dgm:cxn modelId="{2C3F9D7C-44EB-4E0C-80F6-D0285D94CF14}" type="presOf" srcId="{88859AD5-6300-4E0E-BD92-E2699D2CA0D0}" destId="{D7A00071-2A6A-43A3-98CE-CC4CF8A49C28}" srcOrd="0" destOrd="0" presId="urn:microsoft.com/office/officeart/2008/layout/VerticalCurvedList"/>
    <dgm:cxn modelId="{C28A9515-4018-4AED-9908-B4760FDC2152}" type="presOf" srcId="{72EEBE9A-F3F6-403D-B888-9BC3A662082D}" destId="{04D5C881-A6F7-4EFD-8446-16F3461167B3}" srcOrd="0" destOrd="0" presId="urn:microsoft.com/office/officeart/2008/layout/VerticalCurvedList"/>
    <dgm:cxn modelId="{F46A7A21-D44D-4CA5-9369-D375E496D193}" type="presOf" srcId="{4CD56D41-DBB8-417E-99F4-754A7D383FE8}" destId="{1BF04A04-2FC3-4527-9184-4AA0512507CF}" srcOrd="0" destOrd="0" presId="urn:microsoft.com/office/officeart/2008/layout/VerticalCurvedList"/>
    <dgm:cxn modelId="{69B93A25-935B-4190-B5C1-97FFE4682351}" type="presOf" srcId="{B1377753-A8CD-4BAA-A3AB-16BF07A12D7A}" destId="{7EFB2BAE-6D5C-4529-9A99-44BDF183F814}" srcOrd="0" destOrd="0" presId="urn:microsoft.com/office/officeart/2008/layout/VerticalCurvedList"/>
    <dgm:cxn modelId="{B3BE640B-6ECD-4347-A149-FC37C407F0D6}" srcId="{9CD561EC-E0D3-463E-B38F-92D026FCB774}" destId="{B1377753-A8CD-4BAA-A3AB-16BF07A12D7A}" srcOrd="3" destOrd="0" parTransId="{B20AA6B8-8C83-44B1-A83B-BE62EED69C8B}" sibTransId="{827AA35B-E23A-40AF-80C7-CDBC8DCD3319}"/>
    <dgm:cxn modelId="{B237289A-C3A4-4141-AA78-713576E3FF53}" type="presParOf" srcId="{CCD2F5FD-13B5-496E-B2E9-8716FA681BEE}" destId="{B122EDA4-9D3F-4A38-8E50-D4B1E387BC9F}" srcOrd="0" destOrd="0" presId="urn:microsoft.com/office/officeart/2008/layout/VerticalCurvedList"/>
    <dgm:cxn modelId="{85810F0E-1607-43A5-AC9C-B7B006C39E27}" type="presParOf" srcId="{B122EDA4-9D3F-4A38-8E50-D4B1E387BC9F}" destId="{C5462E2F-2DE0-4BF8-A73C-5CDF4042C482}" srcOrd="0" destOrd="0" presId="urn:microsoft.com/office/officeart/2008/layout/VerticalCurvedList"/>
    <dgm:cxn modelId="{B8BB5FA4-E578-4F23-8D68-048559DAE48B}" type="presParOf" srcId="{C5462E2F-2DE0-4BF8-A73C-5CDF4042C482}" destId="{F0DA4A36-68CC-4184-9C50-8730CBAC0898}" srcOrd="0" destOrd="0" presId="urn:microsoft.com/office/officeart/2008/layout/VerticalCurvedList"/>
    <dgm:cxn modelId="{D793CCDD-6149-48C2-A38F-B09C4A66B454}" type="presParOf" srcId="{C5462E2F-2DE0-4BF8-A73C-5CDF4042C482}" destId="{1BF04A04-2FC3-4527-9184-4AA0512507CF}" srcOrd="1" destOrd="0" presId="urn:microsoft.com/office/officeart/2008/layout/VerticalCurvedList"/>
    <dgm:cxn modelId="{CB1B3914-FE99-4D26-A382-E6ABF54CE9BA}" type="presParOf" srcId="{C5462E2F-2DE0-4BF8-A73C-5CDF4042C482}" destId="{FAC7AA07-461C-4054-9B94-FA2DFC72EA28}" srcOrd="2" destOrd="0" presId="urn:microsoft.com/office/officeart/2008/layout/VerticalCurvedList"/>
    <dgm:cxn modelId="{36CFECD9-6076-4FD2-B404-E15DE8DA0EC4}" type="presParOf" srcId="{C5462E2F-2DE0-4BF8-A73C-5CDF4042C482}" destId="{465A45C8-653F-4F8A-BAC5-C6311CDB0DC0}" srcOrd="3" destOrd="0" presId="urn:microsoft.com/office/officeart/2008/layout/VerticalCurvedList"/>
    <dgm:cxn modelId="{61CBB0B7-393B-411F-9122-EFF19A114458}" type="presParOf" srcId="{B122EDA4-9D3F-4A38-8E50-D4B1E387BC9F}" destId="{54DEBD86-0990-4C26-89FF-763EBD601E33}" srcOrd="1" destOrd="0" presId="urn:microsoft.com/office/officeart/2008/layout/VerticalCurvedList"/>
    <dgm:cxn modelId="{4E280CD8-832C-487E-AF0B-C8BD2FA317CC}" type="presParOf" srcId="{B122EDA4-9D3F-4A38-8E50-D4B1E387BC9F}" destId="{2554974A-76BD-423E-86BE-BAB8A6EE6E4C}" srcOrd="2" destOrd="0" presId="urn:microsoft.com/office/officeart/2008/layout/VerticalCurvedList"/>
    <dgm:cxn modelId="{84370BD7-3BFA-4B23-A22C-47E64152BE54}" type="presParOf" srcId="{2554974A-76BD-423E-86BE-BAB8A6EE6E4C}" destId="{9D98274C-CC78-451B-A226-A92636EA88B8}" srcOrd="0" destOrd="0" presId="urn:microsoft.com/office/officeart/2008/layout/VerticalCurvedList"/>
    <dgm:cxn modelId="{7CC33726-3BC4-4BC6-BA30-567AFD708047}" type="presParOf" srcId="{B122EDA4-9D3F-4A38-8E50-D4B1E387BC9F}" destId="{D7A00071-2A6A-43A3-98CE-CC4CF8A49C28}" srcOrd="3" destOrd="0" presId="urn:microsoft.com/office/officeart/2008/layout/VerticalCurvedList"/>
    <dgm:cxn modelId="{031C1429-B1C8-40EE-9AB8-B45106F68AD4}" type="presParOf" srcId="{B122EDA4-9D3F-4A38-8E50-D4B1E387BC9F}" destId="{5358CDF0-AE52-405C-89A8-405BFA54A39A}" srcOrd="4" destOrd="0" presId="urn:microsoft.com/office/officeart/2008/layout/VerticalCurvedList"/>
    <dgm:cxn modelId="{365A515B-1C90-40B6-9C6E-B754A00BF343}" type="presParOf" srcId="{5358CDF0-AE52-405C-89A8-405BFA54A39A}" destId="{6F3B31EB-47C6-4980-8523-89CAF7D72B49}" srcOrd="0" destOrd="0" presId="urn:microsoft.com/office/officeart/2008/layout/VerticalCurvedList"/>
    <dgm:cxn modelId="{13BD50AB-B917-49B9-B082-82D6986EFCD4}" type="presParOf" srcId="{B122EDA4-9D3F-4A38-8E50-D4B1E387BC9F}" destId="{04D5C881-A6F7-4EFD-8446-16F3461167B3}" srcOrd="5" destOrd="0" presId="urn:microsoft.com/office/officeart/2008/layout/VerticalCurvedList"/>
    <dgm:cxn modelId="{34F56901-2ADC-4139-910D-1220C0CAC44D}" type="presParOf" srcId="{B122EDA4-9D3F-4A38-8E50-D4B1E387BC9F}" destId="{21A4366A-1538-40B0-A204-E260D7EEFA70}" srcOrd="6" destOrd="0" presId="urn:microsoft.com/office/officeart/2008/layout/VerticalCurvedList"/>
    <dgm:cxn modelId="{52A139D3-E11D-4F42-AB5A-ACFC085EF51A}" type="presParOf" srcId="{21A4366A-1538-40B0-A204-E260D7EEFA70}" destId="{10EB9899-0C79-4FB6-813D-573EFA65818A}" srcOrd="0" destOrd="0" presId="urn:microsoft.com/office/officeart/2008/layout/VerticalCurvedList"/>
    <dgm:cxn modelId="{1A099423-4738-4730-A992-7919B9D4F4B6}" type="presParOf" srcId="{B122EDA4-9D3F-4A38-8E50-D4B1E387BC9F}" destId="{7EFB2BAE-6D5C-4529-9A99-44BDF183F814}" srcOrd="7" destOrd="0" presId="urn:microsoft.com/office/officeart/2008/layout/VerticalCurvedList"/>
    <dgm:cxn modelId="{5A953E70-CFC6-4648-BB44-2FA2A2E79D61}" type="presParOf" srcId="{B122EDA4-9D3F-4A38-8E50-D4B1E387BC9F}" destId="{52A26009-9459-44EF-8832-EE05A229D465}" srcOrd="8" destOrd="0" presId="urn:microsoft.com/office/officeart/2008/layout/VerticalCurvedList"/>
    <dgm:cxn modelId="{57025A8E-5C8A-4635-BB5D-6AB493E6FC25}" type="presParOf" srcId="{52A26009-9459-44EF-8832-EE05A229D465}" destId="{CB79C783-320B-4C07-B3FA-72D12A3ED0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B8056A-75FD-4987-9517-2E715174CC6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4A1C0EF-479C-4F0E-94D4-6D48FBED8D19}">
      <dgm:prSet phldrT="[Texto]"/>
      <dgm:spPr/>
      <dgm:t>
        <a:bodyPr/>
        <a:lstStyle/>
        <a:p>
          <a:r>
            <a:rPr lang="es-CO" dirty="0" smtClean="0"/>
            <a:t>En este menú usted encontrará:</a:t>
          </a:r>
          <a:endParaRPr lang="es-CO" dirty="0"/>
        </a:p>
      </dgm:t>
    </dgm:pt>
    <dgm:pt modelId="{E8C16A98-EE5A-40E1-B813-0F56EC6C6C6C}" type="parTrans" cxnId="{C1DC625B-A951-46B4-95B7-61993B08B66E}">
      <dgm:prSet/>
      <dgm:spPr/>
      <dgm:t>
        <a:bodyPr/>
        <a:lstStyle/>
        <a:p>
          <a:endParaRPr lang="es-CO"/>
        </a:p>
      </dgm:t>
    </dgm:pt>
    <dgm:pt modelId="{E9E9B909-DDB6-4FD1-8366-BC9B110B887D}" type="sibTrans" cxnId="{C1DC625B-A951-46B4-95B7-61993B08B66E}">
      <dgm:prSet/>
      <dgm:spPr/>
      <dgm:t>
        <a:bodyPr/>
        <a:lstStyle/>
        <a:p>
          <a:endParaRPr lang="es-CO"/>
        </a:p>
      </dgm:t>
    </dgm:pt>
    <dgm:pt modelId="{974A0627-4766-4BE9-86A0-DE6BB0984322}">
      <dgm:prSet phldrT="[Texto]"/>
      <dgm:spPr/>
      <dgm:t>
        <a:bodyPr/>
        <a:lstStyle/>
        <a:p>
          <a:r>
            <a:rPr lang="es-CO" dirty="0" smtClean="0"/>
            <a:t>Temática Objetivos y propósitos del PLE</a:t>
          </a:r>
          <a:endParaRPr lang="es-CO" dirty="0"/>
        </a:p>
      </dgm:t>
    </dgm:pt>
    <dgm:pt modelId="{56DA1579-C67E-49D8-8875-2F3921294629}" type="parTrans" cxnId="{0CCA1899-A8E9-40C9-895F-8D6B0F4FB1E9}">
      <dgm:prSet/>
      <dgm:spPr/>
      <dgm:t>
        <a:bodyPr/>
        <a:lstStyle/>
        <a:p>
          <a:endParaRPr lang="es-CO"/>
        </a:p>
      </dgm:t>
    </dgm:pt>
    <dgm:pt modelId="{10242363-5675-4CE8-82FF-F2AFCF6A3F63}" type="sibTrans" cxnId="{0CCA1899-A8E9-40C9-895F-8D6B0F4FB1E9}">
      <dgm:prSet/>
      <dgm:spPr/>
      <dgm:t>
        <a:bodyPr/>
        <a:lstStyle/>
        <a:p>
          <a:endParaRPr lang="es-CO"/>
        </a:p>
      </dgm:t>
    </dgm:pt>
    <dgm:pt modelId="{3068308F-0E6F-4B3C-AA67-0CC3987F3B36}">
      <dgm:prSet phldrT="[Texto]"/>
      <dgm:spPr/>
      <dgm:t>
        <a:bodyPr/>
        <a:lstStyle/>
        <a:p>
          <a:r>
            <a:rPr lang="es-CO" dirty="0" smtClean="0"/>
            <a:t>Articulación del  PLE con el Entorno Virtual AVA</a:t>
          </a:r>
          <a:endParaRPr lang="es-CO" dirty="0"/>
        </a:p>
      </dgm:t>
    </dgm:pt>
    <dgm:pt modelId="{B00F4DCF-8167-4408-A7C3-80EC62B85D22}" type="parTrans" cxnId="{BE6E3431-7270-4C95-93C6-839FBB93B147}">
      <dgm:prSet/>
      <dgm:spPr/>
      <dgm:t>
        <a:bodyPr/>
        <a:lstStyle/>
        <a:p>
          <a:endParaRPr lang="es-CO"/>
        </a:p>
      </dgm:t>
    </dgm:pt>
    <dgm:pt modelId="{AF2156B8-8C2E-4EA8-9F70-9EC349A64B34}" type="sibTrans" cxnId="{BE6E3431-7270-4C95-93C6-839FBB93B147}">
      <dgm:prSet/>
      <dgm:spPr/>
      <dgm:t>
        <a:bodyPr/>
        <a:lstStyle/>
        <a:p>
          <a:endParaRPr lang="es-CO"/>
        </a:p>
      </dgm:t>
    </dgm:pt>
    <dgm:pt modelId="{EA4CF45D-A175-4E28-888B-0B5934C50AA7}">
      <dgm:prSet phldrT="[Texto]"/>
      <dgm:spPr/>
      <dgm:t>
        <a:bodyPr/>
        <a:lstStyle/>
        <a:p>
          <a:r>
            <a:rPr lang="es-CO" dirty="0" smtClean="0"/>
            <a:t>Mapa Mental y video de presentación del PLE</a:t>
          </a:r>
          <a:endParaRPr lang="es-CO" dirty="0"/>
        </a:p>
      </dgm:t>
    </dgm:pt>
    <dgm:pt modelId="{FC9AA4BC-6836-490A-A428-AB21464E2CFD}" type="parTrans" cxnId="{790666D0-A068-4348-8E9B-F545B0956154}">
      <dgm:prSet/>
      <dgm:spPr/>
      <dgm:t>
        <a:bodyPr/>
        <a:lstStyle/>
        <a:p>
          <a:endParaRPr lang="es-CO"/>
        </a:p>
      </dgm:t>
    </dgm:pt>
    <dgm:pt modelId="{8C753248-B22D-48B3-A9CC-FB404396840C}" type="sibTrans" cxnId="{790666D0-A068-4348-8E9B-F545B0956154}">
      <dgm:prSet/>
      <dgm:spPr/>
      <dgm:t>
        <a:bodyPr/>
        <a:lstStyle/>
        <a:p>
          <a:endParaRPr lang="es-CO"/>
        </a:p>
      </dgm:t>
    </dgm:pt>
    <dgm:pt modelId="{D683DA55-E619-4C6A-A67E-4B3152E04B08}">
      <dgm:prSet phldrT="[Texto]" custT="1"/>
      <dgm:spPr/>
      <dgm:t>
        <a:bodyPr/>
        <a:lstStyle/>
        <a:p>
          <a:r>
            <a:rPr lang="es-CO" sz="3200" dirty="0" smtClean="0"/>
            <a:t>Ruta Metodológica</a:t>
          </a:r>
          <a:endParaRPr lang="es-CO" sz="3200" dirty="0"/>
        </a:p>
      </dgm:t>
    </dgm:pt>
    <dgm:pt modelId="{24D0BF37-C141-4852-81F1-6E6D6E8B411E}" type="parTrans" cxnId="{56C620E3-1344-4182-9E03-CE645CE7B26B}">
      <dgm:prSet/>
      <dgm:spPr/>
      <dgm:t>
        <a:bodyPr/>
        <a:lstStyle/>
        <a:p>
          <a:endParaRPr lang="es-CO"/>
        </a:p>
      </dgm:t>
    </dgm:pt>
    <dgm:pt modelId="{13377DDB-6BD7-439A-956C-B748BFAC77E2}" type="sibTrans" cxnId="{56C620E3-1344-4182-9E03-CE645CE7B26B}">
      <dgm:prSet/>
      <dgm:spPr/>
      <dgm:t>
        <a:bodyPr/>
        <a:lstStyle/>
        <a:p>
          <a:endParaRPr lang="es-CO"/>
        </a:p>
      </dgm:t>
    </dgm:pt>
    <dgm:pt modelId="{0B0D943B-9F50-4514-9031-F394B95B4BB2}">
      <dgm:prSet phldrT="[Texto]" custT="1"/>
      <dgm:spPr/>
      <dgm:t>
        <a:bodyPr/>
        <a:lstStyle/>
        <a:p>
          <a:r>
            <a:rPr lang="es-CO" sz="3200" dirty="0" smtClean="0"/>
            <a:t>Presentación del autor</a:t>
          </a:r>
          <a:endParaRPr lang="es-CO" sz="3200" dirty="0"/>
        </a:p>
      </dgm:t>
    </dgm:pt>
    <dgm:pt modelId="{85A516A0-FE19-4D22-8FDA-637A245AE8D2}" type="parTrans" cxnId="{F99DEFA3-5370-453D-90B6-F67754DA6D3C}">
      <dgm:prSet/>
      <dgm:spPr/>
      <dgm:t>
        <a:bodyPr/>
        <a:lstStyle/>
        <a:p>
          <a:endParaRPr lang="es-CO"/>
        </a:p>
      </dgm:t>
    </dgm:pt>
    <dgm:pt modelId="{10CBE4B0-4130-407D-AAB4-81921C4DEDD2}" type="sibTrans" cxnId="{F99DEFA3-5370-453D-90B6-F67754DA6D3C}">
      <dgm:prSet/>
      <dgm:spPr/>
      <dgm:t>
        <a:bodyPr/>
        <a:lstStyle/>
        <a:p>
          <a:endParaRPr lang="es-CO"/>
        </a:p>
      </dgm:t>
    </dgm:pt>
    <dgm:pt modelId="{35B88050-4DCC-4F01-98AB-BD796D484BDB}" type="pres">
      <dgm:prSet presAssocID="{75B8056A-75FD-4987-9517-2E715174CC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F647A4EB-D1BC-450B-85B0-F77FE57C776C}" type="pres">
      <dgm:prSet presAssocID="{44A1C0EF-479C-4F0E-94D4-6D48FBED8D19}" presName="thickLine" presStyleLbl="alignNode1" presStyleIdx="0" presStyleCnt="3"/>
      <dgm:spPr/>
    </dgm:pt>
    <dgm:pt modelId="{A64E03D0-7909-441C-9D79-D270EC537DD3}" type="pres">
      <dgm:prSet presAssocID="{44A1C0EF-479C-4F0E-94D4-6D48FBED8D19}" presName="horz1" presStyleCnt="0"/>
      <dgm:spPr/>
    </dgm:pt>
    <dgm:pt modelId="{47F18989-969C-4DD8-A276-0D08EB6529F5}" type="pres">
      <dgm:prSet presAssocID="{44A1C0EF-479C-4F0E-94D4-6D48FBED8D19}" presName="tx1" presStyleLbl="revTx" presStyleIdx="0" presStyleCnt="6"/>
      <dgm:spPr/>
      <dgm:t>
        <a:bodyPr/>
        <a:lstStyle/>
        <a:p>
          <a:endParaRPr lang="es-CO"/>
        </a:p>
      </dgm:t>
    </dgm:pt>
    <dgm:pt modelId="{F6BBFFA0-AC3B-490C-AC17-F5BC264E14F5}" type="pres">
      <dgm:prSet presAssocID="{44A1C0EF-479C-4F0E-94D4-6D48FBED8D19}" presName="vert1" presStyleCnt="0"/>
      <dgm:spPr/>
    </dgm:pt>
    <dgm:pt modelId="{63D67CFC-0D1C-424E-A45F-D76AEC6B9E1F}" type="pres">
      <dgm:prSet presAssocID="{974A0627-4766-4BE9-86A0-DE6BB0984322}" presName="vertSpace2a" presStyleCnt="0"/>
      <dgm:spPr/>
    </dgm:pt>
    <dgm:pt modelId="{9E9B6549-9448-43D0-B98D-A165A47AB7D1}" type="pres">
      <dgm:prSet presAssocID="{974A0627-4766-4BE9-86A0-DE6BB0984322}" presName="horz2" presStyleCnt="0"/>
      <dgm:spPr/>
    </dgm:pt>
    <dgm:pt modelId="{F3E39175-AB0D-405B-A53C-AA8713262AB8}" type="pres">
      <dgm:prSet presAssocID="{974A0627-4766-4BE9-86A0-DE6BB0984322}" presName="horzSpace2" presStyleCnt="0"/>
      <dgm:spPr/>
    </dgm:pt>
    <dgm:pt modelId="{59DFB559-5D21-4110-8ADE-0204F2524E08}" type="pres">
      <dgm:prSet presAssocID="{974A0627-4766-4BE9-86A0-DE6BB0984322}" presName="tx2" presStyleLbl="revTx" presStyleIdx="1" presStyleCnt="6"/>
      <dgm:spPr/>
      <dgm:t>
        <a:bodyPr/>
        <a:lstStyle/>
        <a:p>
          <a:endParaRPr lang="es-CO"/>
        </a:p>
      </dgm:t>
    </dgm:pt>
    <dgm:pt modelId="{78B61EF7-05E5-4C35-BAB4-197DC23F94D7}" type="pres">
      <dgm:prSet presAssocID="{974A0627-4766-4BE9-86A0-DE6BB0984322}" presName="vert2" presStyleCnt="0"/>
      <dgm:spPr/>
    </dgm:pt>
    <dgm:pt modelId="{32969C7D-1447-48F0-BBF4-515A8A0DC82A}" type="pres">
      <dgm:prSet presAssocID="{974A0627-4766-4BE9-86A0-DE6BB0984322}" presName="thinLine2b" presStyleLbl="callout" presStyleIdx="0" presStyleCnt="3"/>
      <dgm:spPr/>
    </dgm:pt>
    <dgm:pt modelId="{47EC7E1B-BE89-438A-9A5E-4C2AE1AF4279}" type="pres">
      <dgm:prSet presAssocID="{974A0627-4766-4BE9-86A0-DE6BB0984322}" presName="vertSpace2b" presStyleCnt="0"/>
      <dgm:spPr/>
    </dgm:pt>
    <dgm:pt modelId="{DD8F6DBF-16C8-4D0F-BCD9-84576509ED2C}" type="pres">
      <dgm:prSet presAssocID="{3068308F-0E6F-4B3C-AA67-0CC3987F3B36}" presName="horz2" presStyleCnt="0"/>
      <dgm:spPr/>
    </dgm:pt>
    <dgm:pt modelId="{A5B17AA9-D26D-4B92-B9A1-865FBFB33004}" type="pres">
      <dgm:prSet presAssocID="{3068308F-0E6F-4B3C-AA67-0CC3987F3B36}" presName="horzSpace2" presStyleCnt="0"/>
      <dgm:spPr/>
    </dgm:pt>
    <dgm:pt modelId="{A505B525-0BD8-441B-8072-F0D198A18FF3}" type="pres">
      <dgm:prSet presAssocID="{3068308F-0E6F-4B3C-AA67-0CC3987F3B36}" presName="tx2" presStyleLbl="revTx" presStyleIdx="2" presStyleCnt="6"/>
      <dgm:spPr/>
      <dgm:t>
        <a:bodyPr/>
        <a:lstStyle/>
        <a:p>
          <a:endParaRPr lang="es-CO"/>
        </a:p>
      </dgm:t>
    </dgm:pt>
    <dgm:pt modelId="{7EB7C74A-8EA3-4A6E-81BD-F683046A8BEF}" type="pres">
      <dgm:prSet presAssocID="{3068308F-0E6F-4B3C-AA67-0CC3987F3B36}" presName="vert2" presStyleCnt="0"/>
      <dgm:spPr/>
    </dgm:pt>
    <dgm:pt modelId="{5E81931C-1D0A-495D-9CC1-EAA9A21789A5}" type="pres">
      <dgm:prSet presAssocID="{3068308F-0E6F-4B3C-AA67-0CC3987F3B36}" presName="thinLine2b" presStyleLbl="callout" presStyleIdx="1" presStyleCnt="3"/>
      <dgm:spPr/>
    </dgm:pt>
    <dgm:pt modelId="{088312B9-C7E1-4697-8889-9C3555ECBA62}" type="pres">
      <dgm:prSet presAssocID="{3068308F-0E6F-4B3C-AA67-0CC3987F3B36}" presName="vertSpace2b" presStyleCnt="0"/>
      <dgm:spPr/>
    </dgm:pt>
    <dgm:pt modelId="{9C2BDBCE-FBE4-415F-8D9F-EF290C05E3E8}" type="pres">
      <dgm:prSet presAssocID="{EA4CF45D-A175-4E28-888B-0B5934C50AA7}" presName="horz2" presStyleCnt="0"/>
      <dgm:spPr/>
    </dgm:pt>
    <dgm:pt modelId="{02D75FC2-E96E-4957-8324-297FD7444E95}" type="pres">
      <dgm:prSet presAssocID="{EA4CF45D-A175-4E28-888B-0B5934C50AA7}" presName="horzSpace2" presStyleCnt="0"/>
      <dgm:spPr/>
    </dgm:pt>
    <dgm:pt modelId="{FB4FECEF-AE6E-4614-84A7-CE0333B1EBB6}" type="pres">
      <dgm:prSet presAssocID="{EA4CF45D-A175-4E28-888B-0B5934C50AA7}" presName="tx2" presStyleLbl="revTx" presStyleIdx="3" presStyleCnt="6"/>
      <dgm:spPr/>
      <dgm:t>
        <a:bodyPr/>
        <a:lstStyle/>
        <a:p>
          <a:endParaRPr lang="es-CO"/>
        </a:p>
      </dgm:t>
    </dgm:pt>
    <dgm:pt modelId="{F12CFD90-F579-459A-BB37-100DFA8E1DAF}" type="pres">
      <dgm:prSet presAssocID="{EA4CF45D-A175-4E28-888B-0B5934C50AA7}" presName="vert2" presStyleCnt="0"/>
      <dgm:spPr/>
    </dgm:pt>
    <dgm:pt modelId="{BDDAF130-E8CE-4578-A578-14BD22468A27}" type="pres">
      <dgm:prSet presAssocID="{EA4CF45D-A175-4E28-888B-0B5934C50AA7}" presName="thinLine2b" presStyleLbl="callout" presStyleIdx="2" presStyleCnt="3"/>
      <dgm:spPr/>
    </dgm:pt>
    <dgm:pt modelId="{A0B033C0-9E89-401B-966A-BAC975351D15}" type="pres">
      <dgm:prSet presAssocID="{EA4CF45D-A175-4E28-888B-0B5934C50AA7}" presName="vertSpace2b" presStyleCnt="0"/>
      <dgm:spPr/>
    </dgm:pt>
    <dgm:pt modelId="{1342E03C-CA60-44B0-859C-87AF35A12BF2}" type="pres">
      <dgm:prSet presAssocID="{D683DA55-E619-4C6A-A67E-4B3152E04B08}" presName="thickLine" presStyleLbl="alignNode1" presStyleIdx="1" presStyleCnt="3"/>
      <dgm:spPr/>
    </dgm:pt>
    <dgm:pt modelId="{52C59830-320E-4F2C-8E8C-92F789505308}" type="pres">
      <dgm:prSet presAssocID="{D683DA55-E619-4C6A-A67E-4B3152E04B08}" presName="horz1" presStyleCnt="0"/>
      <dgm:spPr/>
    </dgm:pt>
    <dgm:pt modelId="{BA494E9C-1933-441B-A9F4-067DCCDA8B18}" type="pres">
      <dgm:prSet presAssocID="{D683DA55-E619-4C6A-A67E-4B3152E04B08}" presName="tx1" presStyleLbl="revTx" presStyleIdx="4" presStyleCnt="6" custScaleX="302806" custScaleY="56884" custLinFactX="20923" custLinFactNeighborX="100000" custLinFactNeighborY="295"/>
      <dgm:spPr/>
      <dgm:t>
        <a:bodyPr/>
        <a:lstStyle/>
        <a:p>
          <a:endParaRPr lang="es-CO"/>
        </a:p>
      </dgm:t>
    </dgm:pt>
    <dgm:pt modelId="{98AC345F-A726-423B-A327-B919D168839A}" type="pres">
      <dgm:prSet presAssocID="{D683DA55-E619-4C6A-A67E-4B3152E04B08}" presName="vert1" presStyleCnt="0"/>
      <dgm:spPr/>
    </dgm:pt>
    <dgm:pt modelId="{2AD5E5AE-D8C5-4D29-883E-EDFA4F2702C5}" type="pres">
      <dgm:prSet presAssocID="{0B0D943B-9F50-4514-9031-F394B95B4BB2}" presName="thickLine" presStyleLbl="alignNode1" presStyleIdx="2" presStyleCnt="3"/>
      <dgm:spPr/>
    </dgm:pt>
    <dgm:pt modelId="{698FB7BA-C3AE-43C3-987C-DD1A8EE84578}" type="pres">
      <dgm:prSet presAssocID="{0B0D943B-9F50-4514-9031-F394B95B4BB2}" presName="horz1" presStyleCnt="0"/>
      <dgm:spPr/>
    </dgm:pt>
    <dgm:pt modelId="{FD8D2C39-3912-4057-BFD5-C598F48271CE}" type="pres">
      <dgm:prSet presAssocID="{0B0D943B-9F50-4514-9031-F394B95B4BB2}" presName="tx1" presStyleLbl="revTx" presStyleIdx="5" presStyleCnt="6" custScaleX="302806" custScaleY="56884" custLinFactX="25160" custLinFactNeighborX="100000" custLinFactNeighborY="5"/>
      <dgm:spPr/>
      <dgm:t>
        <a:bodyPr/>
        <a:lstStyle/>
        <a:p>
          <a:endParaRPr lang="es-CO"/>
        </a:p>
      </dgm:t>
    </dgm:pt>
    <dgm:pt modelId="{708F9096-A117-43C1-BEE4-F9CDFD47913D}" type="pres">
      <dgm:prSet presAssocID="{0B0D943B-9F50-4514-9031-F394B95B4BB2}" presName="vert1" presStyleCnt="0"/>
      <dgm:spPr/>
    </dgm:pt>
  </dgm:ptLst>
  <dgm:cxnLst>
    <dgm:cxn modelId="{0CCA1899-A8E9-40C9-895F-8D6B0F4FB1E9}" srcId="{44A1C0EF-479C-4F0E-94D4-6D48FBED8D19}" destId="{974A0627-4766-4BE9-86A0-DE6BB0984322}" srcOrd="0" destOrd="0" parTransId="{56DA1579-C67E-49D8-8875-2F3921294629}" sibTransId="{10242363-5675-4CE8-82FF-F2AFCF6A3F63}"/>
    <dgm:cxn modelId="{BE6E3431-7270-4C95-93C6-839FBB93B147}" srcId="{44A1C0EF-479C-4F0E-94D4-6D48FBED8D19}" destId="{3068308F-0E6F-4B3C-AA67-0CC3987F3B36}" srcOrd="1" destOrd="0" parTransId="{B00F4DCF-8167-4408-A7C3-80EC62B85D22}" sibTransId="{AF2156B8-8C2E-4EA8-9F70-9EC349A64B34}"/>
    <dgm:cxn modelId="{02D74570-B6D4-4F55-B313-B1EE71FDAB9B}" type="presOf" srcId="{44A1C0EF-479C-4F0E-94D4-6D48FBED8D19}" destId="{47F18989-969C-4DD8-A276-0D08EB6529F5}" srcOrd="0" destOrd="0" presId="urn:microsoft.com/office/officeart/2008/layout/LinedList"/>
    <dgm:cxn modelId="{F99DEFA3-5370-453D-90B6-F67754DA6D3C}" srcId="{75B8056A-75FD-4987-9517-2E715174CC69}" destId="{0B0D943B-9F50-4514-9031-F394B95B4BB2}" srcOrd="2" destOrd="0" parTransId="{85A516A0-FE19-4D22-8FDA-637A245AE8D2}" sibTransId="{10CBE4B0-4130-407D-AAB4-81921C4DEDD2}"/>
    <dgm:cxn modelId="{56C620E3-1344-4182-9E03-CE645CE7B26B}" srcId="{75B8056A-75FD-4987-9517-2E715174CC69}" destId="{D683DA55-E619-4C6A-A67E-4B3152E04B08}" srcOrd="1" destOrd="0" parTransId="{24D0BF37-C141-4852-81F1-6E6D6E8B411E}" sibTransId="{13377DDB-6BD7-439A-956C-B748BFAC77E2}"/>
    <dgm:cxn modelId="{D6B3D2C5-D62B-4CD8-905A-DE5E3D79C837}" type="presOf" srcId="{3068308F-0E6F-4B3C-AA67-0CC3987F3B36}" destId="{A505B525-0BD8-441B-8072-F0D198A18FF3}" srcOrd="0" destOrd="0" presId="urn:microsoft.com/office/officeart/2008/layout/LinedList"/>
    <dgm:cxn modelId="{D4C1E523-5E89-4B83-8ED5-CE1D3C55986F}" type="presOf" srcId="{0B0D943B-9F50-4514-9031-F394B95B4BB2}" destId="{FD8D2C39-3912-4057-BFD5-C598F48271CE}" srcOrd="0" destOrd="0" presId="urn:microsoft.com/office/officeart/2008/layout/LinedList"/>
    <dgm:cxn modelId="{EACCF0F6-3FFA-4AB4-BBD5-0CBCF77CFD8A}" type="presOf" srcId="{D683DA55-E619-4C6A-A67E-4B3152E04B08}" destId="{BA494E9C-1933-441B-A9F4-067DCCDA8B18}" srcOrd="0" destOrd="0" presId="urn:microsoft.com/office/officeart/2008/layout/LinedList"/>
    <dgm:cxn modelId="{C1DC625B-A951-46B4-95B7-61993B08B66E}" srcId="{75B8056A-75FD-4987-9517-2E715174CC69}" destId="{44A1C0EF-479C-4F0E-94D4-6D48FBED8D19}" srcOrd="0" destOrd="0" parTransId="{E8C16A98-EE5A-40E1-B813-0F56EC6C6C6C}" sibTransId="{E9E9B909-DDB6-4FD1-8366-BC9B110B887D}"/>
    <dgm:cxn modelId="{06327727-257C-4DEF-84A7-B9B14FE5920C}" type="presOf" srcId="{974A0627-4766-4BE9-86A0-DE6BB0984322}" destId="{59DFB559-5D21-4110-8ADE-0204F2524E08}" srcOrd="0" destOrd="0" presId="urn:microsoft.com/office/officeart/2008/layout/LinedList"/>
    <dgm:cxn modelId="{CB2CFE96-AE2B-4EEB-9C1D-B3FCBE904D57}" type="presOf" srcId="{75B8056A-75FD-4987-9517-2E715174CC69}" destId="{35B88050-4DCC-4F01-98AB-BD796D484BDB}" srcOrd="0" destOrd="0" presId="urn:microsoft.com/office/officeart/2008/layout/LinedList"/>
    <dgm:cxn modelId="{5A4D7F02-DBA5-4558-8AA2-2DA5B818A369}" type="presOf" srcId="{EA4CF45D-A175-4E28-888B-0B5934C50AA7}" destId="{FB4FECEF-AE6E-4614-84A7-CE0333B1EBB6}" srcOrd="0" destOrd="0" presId="urn:microsoft.com/office/officeart/2008/layout/LinedList"/>
    <dgm:cxn modelId="{790666D0-A068-4348-8E9B-F545B0956154}" srcId="{44A1C0EF-479C-4F0E-94D4-6D48FBED8D19}" destId="{EA4CF45D-A175-4E28-888B-0B5934C50AA7}" srcOrd="2" destOrd="0" parTransId="{FC9AA4BC-6836-490A-A428-AB21464E2CFD}" sibTransId="{8C753248-B22D-48B3-A9CC-FB404396840C}"/>
    <dgm:cxn modelId="{28C7C3B9-6ABC-4E43-AFE4-C9068BA0F57A}" type="presParOf" srcId="{35B88050-4DCC-4F01-98AB-BD796D484BDB}" destId="{F647A4EB-D1BC-450B-85B0-F77FE57C776C}" srcOrd="0" destOrd="0" presId="urn:microsoft.com/office/officeart/2008/layout/LinedList"/>
    <dgm:cxn modelId="{4F98B812-530B-490E-A7FE-F613DDB01C33}" type="presParOf" srcId="{35B88050-4DCC-4F01-98AB-BD796D484BDB}" destId="{A64E03D0-7909-441C-9D79-D270EC537DD3}" srcOrd="1" destOrd="0" presId="urn:microsoft.com/office/officeart/2008/layout/LinedList"/>
    <dgm:cxn modelId="{A9B814BB-3B81-4AD5-A9B0-C3AEC3CCD94C}" type="presParOf" srcId="{A64E03D0-7909-441C-9D79-D270EC537DD3}" destId="{47F18989-969C-4DD8-A276-0D08EB6529F5}" srcOrd="0" destOrd="0" presId="urn:microsoft.com/office/officeart/2008/layout/LinedList"/>
    <dgm:cxn modelId="{F25199E2-DE5B-4979-A015-4FE3EF95D98E}" type="presParOf" srcId="{A64E03D0-7909-441C-9D79-D270EC537DD3}" destId="{F6BBFFA0-AC3B-490C-AC17-F5BC264E14F5}" srcOrd="1" destOrd="0" presId="urn:microsoft.com/office/officeart/2008/layout/LinedList"/>
    <dgm:cxn modelId="{149A8CBD-7A13-46FB-A4AE-3F74978CB01C}" type="presParOf" srcId="{F6BBFFA0-AC3B-490C-AC17-F5BC264E14F5}" destId="{63D67CFC-0D1C-424E-A45F-D76AEC6B9E1F}" srcOrd="0" destOrd="0" presId="urn:microsoft.com/office/officeart/2008/layout/LinedList"/>
    <dgm:cxn modelId="{24EE32F0-6FA6-4BF2-845B-3D3FD71E0A17}" type="presParOf" srcId="{F6BBFFA0-AC3B-490C-AC17-F5BC264E14F5}" destId="{9E9B6549-9448-43D0-B98D-A165A47AB7D1}" srcOrd="1" destOrd="0" presId="urn:microsoft.com/office/officeart/2008/layout/LinedList"/>
    <dgm:cxn modelId="{7FEA7D37-CEAF-4163-B3B4-78DAD514BE40}" type="presParOf" srcId="{9E9B6549-9448-43D0-B98D-A165A47AB7D1}" destId="{F3E39175-AB0D-405B-A53C-AA8713262AB8}" srcOrd="0" destOrd="0" presId="urn:microsoft.com/office/officeart/2008/layout/LinedList"/>
    <dgm:cxn modelId="{F9D50551-532C-4EBD-BDE7-02A1407C7D16}" type="presParOf" srcId="{9E9B6549-9448-43D0-B98D-A165A47AB7D1}" destId="{59DFB559-5D21-4110-8ADE-0204F2524E08}" srcOrd="1" destOrd="0" presId="urn:microsoft.com/office/officeart/2008/layout/LinedList"/>
    <dgm:cxn modelId="{BA9346D1-9D3B-40A2-8F3B-143EBF78C462}" type="presParOf" srcId="{9E9B6549-9448-43D0-B98D-A165A47AB7D1}" destId="{78B61EF7-05E5-4C35-BAB4-197DC23F94D7}" srcOrd="2" destOrd="0" presId="urn:microsoft.com/office/officeart/2008/layout/LinedList"/>
    <dgm:cxn modelId="{F613362D-CE87-43F4-B3F1-59EC9A101D95}" type="presParOf" srcId="{F6BBFFA0-AC3B-490C-AC17-F5BC264E14F5}" destId="{32969C7D-1447-48F0-BBF4-515A8A0DC82A}" srcOrd="2" destOrd="0" presId="urn:microsoft.com/office/officeart/2008/layout/LinedList"/>
    <dgm:cxn modelId="{465C35D3-9CCC-4322-9AEB-8D76D3973BF1}" type="presParOf" srcId="{F6BBFFA0-AC3B-490C-AC17-F5BC264E14F5}" destId="{47EC7E1B-BE89-438A-9A5E-4C2AE1AF4279}" srcOrd="3" destOrd="0" presId="urn:microsoft.com/office/officeart/2008/layout/LinedList"/>
    <dgm:cxn modelId="{3B5B5C5D-3261-400E-B613-D87158045FC6}" type="presParOf" srcId="{F6BBFFA0-AC3B-490C-AC17-F5BC264E14F5}" destId="{DD8F6DBF-16C8-4D0F-BCD9-84576509ED2C}" srcOrd="4" destOrd="0" presId="urn:microsoft.com/office/officeart/2008/layout/LinedList"/>
    <dgm:cxn modelId="{DDB790D4-715E-4956-9B81-88DBDCEE8977}" type="presParOf" srcId="{DD8F6DBF-16C8-4D0F-BCD9-84576509ED2C}" destId="{A5B17AA9-D26D-4B92-B9A1-865FBFB33004}" srcOrd="0" destOrd="0" presId="urn:microsoft.com/office/officeart/2008/layout/LinedList"/>
    <dgm:cxn modelId="{06E128B7-B539-43F1-A886-9B9883F242FE}" type="presParOf" srcId="{DD8F6DBF-16C8-4D0F-BCD9-84576509ED2C}" destId="{A505B525-0BD8-441B-8072-F0D198A18FF3}" srcOrd="1" destOrd="0" presId="urn:microsoft.com/office/officeart/2008/layout/LinedList"/>
    <dgm:cxn modelId="{57C17E2B-979C-44BB-B17D-EFE70C756D5C}" type="presParOf" srcId="{DD8F6DBF-16C8-4D0F-BCD9-84576509ED2C}" destId="{7EB7C74A-8EA3-4A6E-81BD-F683046A8BEF}" srcOrd="2" destOrd="0" presId="urn:microsoft.com/office/officeart/2008/layout/LinedList"/>
    <dgm:cxn modelId="{D3F550D4-4DF6-4B31-8C0A-A08138F2D2F8}" type="presParOf" srcId="{F6BBFFA0-AC3B-490C-AC17-F5BC264E14F5}" destId="{5E81931C-1D0A-495D-9CC1-EAA9A21789A5}" srcOrd="5" destOrd="0" presId="urn:microsoft.com/office/officeart/2008/layout/LinedList"/>
    <dgm:cxn modelId="{4E56B535-BB37-447F-B73B-A4AACBB26EB6}" type="presParOf" srcId="{F6BBFFA0-AC3B-490C-AC17-F5BC264E14F5}" destId="{088312B9-C7E1-4697-8889-9C3555ECBA62}" srcOrd="6" destOrd="0" presId="urn:microsoft.com/office/officeart/2008/layout/LinedList"/>
    <dgm:cxn modelId="{808BA7E6-5A7E-49CA-9FDC-7419CD5A9D74}" type="presParOf" srcId="{F6BBFFA0-AC3B-490C-AC17-F5BC264E14F5}" destId="{9C2BDBCE-FBE4-415F-8D9F-EF290C05E3E8}" srcOrd="7" destOrd="0" presId="urn:microsoft.com/office/officeart/2008/layout/LinedList"/>
    <dgm:cxn modelId="{29E9D993-79B7-4EFF-97F1-E624B7DAE403}" type="presParOf" srcId="{9C2BDBCE-FBE4-415F-8D9F-EF290C05E3E8}" destId="{02D75FC2-E96E-4957-8324-297FD7444E95}" srcOrd="0" destOrd="0" presId="urn:microsoft.com/office/officeart/2008/layout/LinedList"/>
    <dgm:cxn modelId="{B562F740-30C5-451B-8B2F-AA9226039A53}" type="presParOf" srcId="{9C2BDBCE-FBE4-415F-8D9F-EF290C05E3E8}" destId="{FB4FECEF-AE6E-4614-84A7-CE0333B1EBB6}" srcOrd="1" destOrd="0" presId="urn:microsoft.com/office/officeart/2008/layout/LinedList"/>
    <dgm:cxn modelId="{37D8F676-2A75-4D69-8905-7E93103A8B8B}" type="presParOf" srcId="{9C2BDBCE-FBE4-415F-8D9F-EF290C05E3E8}" destId="{F12CFD90-F579-459A-BB37-100DFA8E1DAF}" srcOrd="2" destOrd="0" presId="urn:microsoft.com/office/officeart/2008/layout/LinedList"/>
    <dgm:cxn modelId="{4C374464-064B-455C-A9D4-46F991B77AF8}" type="presParOf" srcId="{F6BBFFA0-AC3B-490C-AC17-F5BC264E14F5}" destId="{BDDAF130-E8CE-4578-A578-14BD22468A27}" srcOrd="8" destOrd="0" presId="urn:microsoft.com/office/officeart/2008/layout/LinedList"/>
    <dgm:cxn modelId="{3FC8F2CA-5E09-4D41-8173-3A06E1830BEC}" type="presParOf" srcId="{F6BBFFA0-AC3B-490C-AC17-F5BC264E14F5}" destId="{A0B033C0-9E89-401B-966A-BAC975351D15}" srcOrd="9" destOrd="0" presId="urn:microsoft.com/office/officeart/2008/layout/LinedList"/>
    <dgm:cxn modelId="{E16CA840-29F5-4144-B03D-A4B842FF512A}" type="presParOf" srcId="{35B88050-4DCC-4F01-98AB-BD796D484BDB}" destId="{1342E03C-CA60-44B0-859C-87AF35A12BF2}" srcOrd="2" destOrd="0" presId="urn:microsoft.com/office/officeart/2008/layout/LinedList"/>
    <dgm:cxn modelId="{63DD9F07-5514-4A41-B6BC-ECD6169A1C42}" type="presParOf" srcId="{35B88050-4DCC-4F01-98AB-BD796D484BDB}" destId="{52C59830-320E-4F2C-8E8C-92F789505308}" srcOrd="3" destOrd="0" presId="urn:microsoft.com/office/officeart/2008/layout/LinedList"/>
    <dgm:cxn modelId="{21456D88-27A9-4208-9C87-45A259C0B1A1}" type="presParOf" srcId="{52C59830-320E-4F2C-8E8C-92F789505308}" destId="{BA494E9C-1933-441B-A9F4-067DCCDA8B18}" srcOrd="0" destOrd="0" presId="urn:microsoft.com/office/officeart/2008/layout/LinedList"/>
    <dgm:cxn modelId="{2AD678A7-DAC3-4372-AFA5-9BA4B9A081E9}" type="presParOf" srcId="{52C59830-320E-4F2C-8E8C-92F789505308}" destId="{98AC345F-A726-423B-A327-B919D168839A}" srcOrd="1" destOrd="0" presId="urn:microsoft.com/office/officeart/2008/layout/LinedList"/>
    <dgm:cxn modelId="{E2457711-ACCD-42FF-AB1B-C16B28BC0444}" type="presParOf" srcId="{35B88050-4DCC-4F01-98AB-BD796D484BDB}" destId="{2AD5E5AE-D8C5-4D29-883E-EDFA4F2702C5}" srcOrd="4" destOrd="0" presId="urn:microsoft.com/office/officeart/2008/layout/LinedList"/>
    <dgm:cxn modelId="{9DEDAFD0-045F-4EC8-A125-50082D691999}" type="presParOf" srcId="{35B88050-4DCC-4F01-98AB-BD796D484BDB}" destId="{698FB7BA-C3AE-43C3-987C-DD1A8EE84578}" srcOrd="5" destOrd="0" presId="urn:microsoft.com/office/officeart/2008/layout/LinedList"/>
    <dgm:cxn modelId="{DB978AF9-EAC3-4D91-89A0-D23A1F866583}" type="presParOf" srcId="{698FB7BA-C3AE-43C3-987C-DD1A8EE84578}" destId="{FD8D2C39-3912-4057-BFD5-C598F48271CE}" srcOrd="0" destOrd="0" presId="urn:microsoft.com/office/officeart/2008/layout/LinedList"/>
    <dgm:cxn modelId="{F0B0364F-4E31-40E5-940E-9ED2338385F0}" type="presParOf" srcId="{698FB7BA-C3AE-43C3-987C-DD1A8EE84578}" destId="{708F9096-A117-43C1-BEE4-F9CDFD4791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B8056A-75FD-4987-9517-2E715174CC6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4A1C0EF-479C-4F0E-94D4-6D48FBED8D19}">
      <dgm:prSet phldrT="[Texto]"/>
      <dgm:spPr/>
      <dgm:t>
        <a:bodyPr/>
        <a:lstStyle/>
        <a:p>
          <a:r>
            <a:rPr lang="es-CO" dirty="0" smtClean="0"/>
            <a:t>En este menú usted encontrará:</a:t>
          </a:r>
          <a:endParaRPr lang="es-CO" dirty="0"/>
        </a:p>
      </dgm:t>
    </dgm:pt>
    <dgm:pt modelId="{E8C16A98-EE5A-40E1-B813-0F56EC6C6C6C}" type="parTrans" cxnId="{C1DC625B-A951-46B4-95B7-61993B08B66E}">
      <dgm:prSet/>
      <dgm:spPr/>
      <dgm:t>
        <a:bodyPr/>
        <a:lstStyle/>
        <a:p>
          <a:endParaRPr lang="es-CO"/>
        </a:p>
      </dgm:t>
    </dgm:pt>
    <dgm:pt modelId="{E9E9B909-DDB6-4FD1-8366-BC9B110B887D}" type="sibTrans" cxnId="{C1DC625B-A951-46B4-95B7-61993B08B66E}">
      <dgm:prSet/>
      <dgm:spPr/>
      <dgm:t>
        <a:bodyPr/>
        <a:lstStyle/>
        <a:p>
          <a:endParaRPr lang="es-CO"/>
        </a:p>
      </dgm:t>
    </dgm:pt>
    <dgm:pt modelId="{974A0627-4766-4BE9-86A0-DE6BB0984322}">
      <dgm:prSet phldrT="[Texto]"/>
      <dgm:spPr/>
      <dgm:t>
        <a:bodyPr/>
        <a:lstStyle/>
        <a:p>
          <a:r>
            <a:rPr lang="es-CO" dirty="0" smtClean="0"/>
            <a:t>Video Introductorio al Curso en AVA</a:t>
          </a:r>
          <a:endParaRPr lang="es-CO" dirty="0"/>
        </a:p>
      </dgm:t>
    </dgm:pt>
    <dgm:pt modelId="{56DA1579-C67E-49D8-8875-2F3921294629}" type="parTrans" cxnId="{0CCA1899-A8E9-40C9-895F-8D6B0F4FB1E9}">
      <dgm:prSet/>
      <dgm:spPr/>
      <dgm:t>
        <a:bodyPr/>
        <a:lstStyle/>
        <a:p>
          <a:endParaRPr lang="es-CO"/>
        </a:p>
      </dgm:t>
    </dgm:pt>
    <dgm:pt modelId="{10242363-5675-4CE8-82FF-F2AFCF6A3F63}" type="sibTrans" cxnId="{0CCA1899-A8E9-40C9-895F-8D6B0F4FB1E9}">
      <dgm:prSet/>
      <dgm:spPr/>
      <dgm:t>
        <a:bodyPr/>
        <a:lstStyle/>
        <a:p>
          <a:endParaRPr lang="es-CO"/>
        </a:p>
      </dgm:t>
    </dgm:pt>
    <dgm:pt modelId="{3068308F-0E6F-4B3C-AA67-0CC3987F3B36}">
      <dgm:prSet phldrT="[Texto]"/>
      <dgm:spPr/>
      <dgm:t>
        <a:bodyPr/>
        <a:lstStyle/>
        <a:p>
          <a:r>
            <a:rPr lang="es-CO" dirty="0" smtClean="0"/>
            <a:t>Material de Consulta en </a:t>
          </a:r>
          <a:r>
            <a:rPr lang="es-CO" dirty="0" err="1" smtClean="0"/>
            <a:t>GALe</a:t>
          </a:r>
          <a:r>
            <a:rPr lang="es-CO" dirty="0" smtClean="0"/>
            <a:t> y </a:t>
          </a:r>
          <a:r>
            <a:rPr lang="es-CO" dirty="0" err="1" smtClean="0"/>
            <a:t>Virtualpro</a:t>
          </a:r>
          <a:endParaRPr lang="es-CO" dirty="0"/>
        </a:p>
      </dgm:t>
    </dgm:pt>
    <dgm:pt modelId="{B00F4DCF-8167-4408-A7C3-80EC62B85D22}" type="parTrans" cxnId="{BE6E3431-7270-4C95-93C6-839FBB93B147}">
      <dgm:prSet/>
      <dgm:spPr/>
      <dgm:t>
        <a:bodyPr/>
        <a:lstStyle/>
        <a:p>
          <a:endParaRPr lang="es-CO"/>
        </a:p>
      </dgm:t>
    </dgm:pt>
    <dgm:pt modelId="{AF2156B8-8C2E-4EA8-9F70-9EC349A64B34}" type="sibTrans" cxnId="{BE6E3431-7270-4C95-93C6-839FBB93B147}">
      <dgm:prSet/>
      <dgm:spPr/>
      <dgm:t>
        <a:bodyPr/>
        <a:lstStyle/>
        <a:p>
          <a:endParaRPr lang="es-CO"/>
        </a:p>
      </dgm:t>
    </dgm:pt>
    <dgm:pt modelId="{35B88050-4DCC-4F01-98AB-BD796D484BDB}" type="pres">
      <dgm:prSet presAssocID="{75B8056A-75FD-4987-9517-2E715174CC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F647A4EB-D1BC-450B-85B0-F77FE57C776C}" type="pres">
      <dgm:prSet presAssocID="{44A1C0EF-479C-4F0E-94D4-6D48FBED8D19}" presName="thickLine" presStyleLbl="alignNode1" presStyleIdx="0" presStyleCnt="1"/>
      <dgm:spPr/>
    </dgm:pt>
    <dgm:pt modelId="{A64E03D0-7909-441C-9D79-D270EC537DD3}" type="pres">
      <dgm:prSet presAssocID="{44A1C0EF-479C-4F0E-94D4-6D48FBED8D19}" presName="horz1" presStyleCnt="0"/>
      <dgm:spPr/>
    </dgm:pt>
    <dgm:pt modelId="{47F18989-969C-4DD8-A276-0D08EB6529F5}" type="pres">
      <dgm:prSet presAssocID="{44A1C0EF-479C-4F0E-94D4-6D48FBED8D19}" presName="tx1" presStyleLbl="revTx" presStyleIdx="0" presStyleCnt="3"/>
      <dgm:spPr/>
      <dgm:t>
        <a:bodyPr/>
        <a:lstStyle/>
        <a:p>
          <a:endParaRPr lang="es-CO"/>
        </a:p>
      </dgm:t>
    </dgm:pt>
    <dgm:pt modelId="{F6BBFFA0-AC3B-490C-AC17-F5BC264E14F5}" type="pres">
      <dgm:prSet presAssocID="{44A1C0EF-479C-4F0E-94D4-6D48FBED8D19}" presName="vert1" presStyleCnt="0"/>
      <dgm:spPr/>
    </dgm:pt>
    <dgm:pt modelId="{63D67CFC-0D1C-424E-A45F-D76AEC6B9E1F}" type="pres">
      <dgm:prSet presAssocID="{974A0627-4766-4BE9-86A0-DE6BB0984322}" presName="vertSpace2a" presStyleCnt="0"/>
      <dgm:spPr/>
    </dgm:pt>
    <dgm:pt modelId="{9E9B6549-9448-43D0-B98D-A165A47AB7D1}" type="pres">
      <dgm:prSet presAssocID="{974A0627-4766-4BE9-86A0-DE6BB0984322}" presName="horz2" presStyleCnt="0"/>
      <dgm:spPr/>
    </dgm:pt>
    <dgm:pt modelId="{F3E39175-AB0D-405B-A53C-AA8713262AB8}" type="pres">
      <dgm:prSet presAssocID="{974A0627-4766-4BE9-86A0-DE6BB0984322}" presName="horzSpace2" presStyleCnt="0"/>
      <dgm:spPr/>
    </dgm:pt>
    <dgm:pt modelId="{59DFB559-5D21-4110-8ADE-0204F2524E08}" type="pres">
      <dgm:prSet presAssocID="{974A0627-4766-4BE9-86A0-DE6BB0984322}" presName="tx2" presStyleLbl="revTx" presStyleIdx="1" presStyleCnt="3"/>
      <dgm:spPr/>
      <dgm:t>
        <a:bodyPr/>
        <a:lstStyle/>
        <a:p>
          <a:endParaRPr lang="es-CO"/>
        </a:p>
      </dgm:t>
    </dgm:pt>
    <dgm:pt modelId="{78B61EF7-05E5-4C35-BAB4-197DC23F94D7}" type="pres">
      <dgm:prSet presAssocID="{974A0627-4766-4BE9-86A0-DE6BB0984322}" presName="vert2" presStyleCnt="0"/>
      <dgm:spPr/>
    </dgm:pt>
    <dgm:pt modelId="{32969C7D-1447-48F0-BBF4-515A8A0DC82A}" type="pres">
      <dgm:prSet presAssocID="{974A0627-4766-4BE9-86A0-DE6BB0984322}" presName="thinLine2b" presStyleLbl="callout" presStyleIdx="0" presStyleCnt="2"/>
      <dgm:spPr/>
    </dgm:pt>
    <dgm:pt modelId="{47EC7E1B-BE89-438A-9A5E-4C2AE1AF4279}" type="pres">
      <dgm:prSet presAssocID="{974A0627-4766-4BE9-86A0-DE6BB0984322}" presName="vertSpace2b" presStyleCnt="0"/>
      <dgm:spPr/>
    </dgm:pt>
    <dgm:pt modelId="{DD8F6DBF-16C8-4D0F-BCD9-84576509ED2C}" type="pres">
      <dgm:prSet presAssocID="{3068308F-0E6F-4B3C-AA67-0CC3987F3B36}" presName="horz2" presStyleCnt="0"/>
      <dgm:spPr/>
    </dgm:pt>
    <dgm:pt modelId="{A5B17AA9-D26D-4B92-B9A1-865FBFB33004}" type="pres">
      <dgm:prSet presAssocID="{3068308F-0E6F-4B3C-AA67-0CC3987F3B36}" presName="horzSpace2" presStyleCnt="0"/>
      <dgm:spPr/>
    </dgm:pt>
    <dgm:pt modelId="{A505B525-0BD8-441B-8072-F0D198A18FF3}" type="pres">
      <dgm:prSet presAssocID="{3068308F-0E6F-4B3C-AA67-0CC3987F3B36}" presName="tx2" presStyleLbl="revTx" presStyleIdx="2" presStyleCnt="3"/>
      <dgm:spPr/>
      <dgm:t>
        <a:bodyPr/>
        <a:lstStyle/>
        <a:p>
          <a:endParaRPr lang="es-CO"/>
        </a:p>
      </dgm:t>
    </dgm:pt>
    <dgm:pt modelId="{7EB7C74A-8EA3-4A6E-81BD-F683046A8BEF}" type="pres">
      <dgm:prSet presAssocID="{3068308F-0E6F-4B3C-AA67-0CC3987F3B36}" presName="vert2" presStyleCnt="0"/>
      <dgm:spPr/>
    </dgm:pt>
    <dgm:pt modelId="{5E81931C-1D0A-495D-9CC1-EAA9A21789A5}" type="pres">
      <dgm:prSet presAssocID="{3068308F-0E6F-4B3C-AA67-0CC3987F3B36}" presName="thinLine2b" presStyleLbl="callout" presStyleIdx="1" presStyleCnt="2"/>
      <dgm:spPr/>
    </dgm:pt>
    <dgm:pt modelId="{088312B9-C7E1-4697-8889-9C3555ECBA62}" type="pres">
      <dgm:prSet presAssocID="{3068308F-0E6F-4B3C-AA67-0CC3987F3B36}" presName="vertSpace2b" presStyleCnt="0"/>
      <dgm:spPr/>
    </dgm:pt>
  </dgm:ptLst>
  <dgm:cxnLst>
    <dgm:cxn modelId="{C1DC625B-A951-46B4-95B7-61993B08B66E}" srcId="{75B8056A-75FD-4987-9517-2E715174CC69}" destId="{44A1C0EF-479C-4F0E-94D4-6D48FBED8D19}" srcOrd="0" destOrd="0" parTransId="{E8C16A98-EE5A-40E1-B813-0F56EC6C6C6C}" sibTransId="{E9E9B909-DDB6-4FD1-8366-BC9B110B887D}"/>
    <dgm:cxn modelId="{BE6E3431-7270-4C95-93C6-839FBB93B147}" srcId="{44A1C0EF-479C-4F0E-94D4-6D48FBED8D19}" destId="{3068308F-0E6F-4B3C-AA67-0CC3987F3B36}" srcOrd="1" destOrd="0" parTransId="{B00F4DCF-8167-4408-A7C3-80EC62B85D22}" sibTransId="{AF2156B8-8C2E-4EA8-9F70-9EC349A64B34}"/>
    <dgm:cxn modelId="{0CCA1899-A8E9-40C9-895F-8D6B0F4FB1E9}" srcId="{44A1C0EF-479C-4F0E-94D4-6D48FBED8D19}" destId="{974A0627-4766-4BE9-86A0-DE6BB0984322}" srcOrd="0" destOrd="0" parTransId="{56DA1579-C67E-49D8-8875-2F3921294629}" sibTransId="{10242363-5675-4CE8-82FF-F2AFCF6A3F63}"/>
    <dgm:cxn modelId="{6DD3F0A2-D334-4086-95DB-34D37E74C00C}" type="presOf" srcId="{3068308F-0E6F-4B3C-AA67-0CC3987F3B36}" destId="{A505B525-0BD8-441B-8072-F0D198A18FF3}" srcOrd="0" destOrd="0" presId="urn:microsoft.com/office/officeart/2008/layout/LinedList"/>
    <dgm:cxn modelId="{F778D8C4-BC3B-4BB5-BEA5-D0921EF66F5D}" type="presOf" srcId="{974A0627-4766-4BE9-86A0-DE6BB0984322}" destId="{59DFB559-5D21-4110-8ADE-0204F2524E08}" srcOrd="0" destOrd="0" presId="urn:microsoft.com/office/officeart/2008/layout/LinedList"/>
    <dgm:cxn modelId="{038486D4-A869-431E-AEE3-41443153A2B9}" type="presOf" srcId="{75B8056A-75FD-4987-9517-2E715174CC69}" destId="{35B88050-4DCC-4F01-98AB-BD796D484BDB}" srcOrd="0" destOrd="0" presId="urn:microsoft.com/office/officeart/2008/layout/LinedList"/>
    <dgm:cxn modelId="{4409E5B6-468A-4765-AACF-A741201750C4}" type="presOf" srcId="{44A1C0EF-479C-4F0E-94D4-6D48FBED8D19}" destId="{47F18989-969C-4DD8-A276-0D08EB6529F5}" srcOrd="0" destOrd="0" presId="urn:microsoft.com/office/officeart/2008/layout/LinedList"/>
    <dgm:cxn modelId="{210F20B5-FA7A-489C-9993-86066621E39D}" type="presParOf" srcId="{35B88050-4DCC-4F01-98AB-BD796D484BDB}" destId="{F647A4EB-D1BC-450B-85B0-F77FE57C776C}" srcOrd="0" destOrd="0" presId="urn:microsoft.com/office/officeart/2008/layout/LinedList"/>
    <dgm:cxn modelId="{67BC5841-588C-4FD6-ADBF-9D14CEFBBF76}" type="presParOf" srcId="{35B88050-4DCC-4F01-98AB-BD796D484BDB}" destId="{A64E03D0-7909-441C-9D79-D270EC537DD3}" srcOrd="1" destOrd="0" presId="urn:microsoft.com/office/officeart/2008/layout/LinedList"/>
    <dgm:cxn modelId="{6AF92DC6-96D3-4F51-B83C-C81470A8EF8D}" type="presParOf" srcId="{A64E03D0-7909-441C-9D79-D270EC537DD3}" destId="{47F18989-969C-4DD8-A276-0D08EB6529F5}" srcOrd="0" destOrd="0" presId="urn:microsoft.com/office/officeart/2008/layout/LinedList"/>
    <dgm:cxn modelId="{3314A863-56CD-440E-BA59-BFB4F4C15B1C}" type="presParOf" srcId="{A64E03D0-7909-441C-9D79-D270EC537DD3}" destId="{F6BBFFA0-AC3B-490C-AC17-F5BC264E14F5}" srcOrd="1" destOrd="0" presId="urn:microsoft.com/office/officeart/2008/layout/LinedList"/>
    <dgm:cxn modelId="{84D7B0BD-3986-43EF-BC7C-D732B3126944}" type="presParOf" srcId="{F6BBFFA0-AC3B-490C-AC17-F5BC264E14F5}" destId="{63D67CFC-0D1C-424E-A45F-D76AEC6B9E1F}" srcOrd="0" destOrd="0" presId="urn:microsoft.com/office/officeart/2008/layout/LinedList"/>
    <dgm:cxn modelId="{AE02934B-6978-48FC-8FA4-670E70116AD1}" type="presParOf" srcId="{F6BBFFA0-AC3B-490C-AC17-F5BC264E14F5}" destId="{9E9B6549-9448-43D0-B98D-A165A47AB7D1}" srcOrd="1" destOrd="0" presId="urn:microsoft.com/office/officeart/2008/layout/LinedList"/>
    <dgm:cxn modelId="{B2A6702D-7034-4E1D-BBF6-B29D122614DD}" type="presParOf" srcId="{9E9B6549-9448-43D0-B98D-A165A47AB7D1}" destId="{F3E39175-AB0D-405B-A53C-AA8713262AB8}" srcOrd="0" destOrd="0" presId="urn:microsoft.com/office/officeart/2008/layout/LinedList"/>
    <dgm:cxn modelId="{4C7F855A-3982-4F76-BBC7-CF21B2243203}" type="presParOf" srcId="{9E9B6549-9448-43D0-B98D-A165A47AB7D1}" destId="{59DFB559-5D21-4110-8ADE-0204F2524E08}" srcOrd="1" destOrd="0" presId="urn:microsoft.com/office/officeart/2008/layout/LinedList"/>
    <dgm:cxn modelId="{07CFADB1-6985-4573-A2F6-A0EC689E2D1E}" type="presParOf" srcId="{9E9B6549-9448-43D0-B98D-A165A47AB7D1}" destId="{78B61EF7-05E5-4C35-BAB4-197DC23F94D7}" srcOrd="2" destOrd="0" presId="urn:microsoft.com/office/officeart/2008/layout/LinedList"/>
    <dgm:cxn modelId="{1BD4D2D4-764F-41BB-AFFA-A3F4486A401B}" type="presParOf" srcId="{F6BBFFA0-AC3B-490C-AC17-F5BC264E14F5}" destId="{32969C7D-1447-48F0-BBF4-515A8A0DC82A}" srcOrd="2" destOrd="0" presId="urn:microsoft.com/office/officeart/2008/layout/LinedList"/>
    <dgm:cxn modelId="{50258D73-B6F3-4A4B-AD2B-DB3478CCCD14}" type="presParOf" srcId="{F6BBFFA0-AC3B-490C-AC17-F5BC264E14F5}" destId="{47EC7E1B-BE89-438A-9A5E-4C2AE1AF4279}" srcOrd="3" destOrd="0" presId="urn:microsoft.com/office/officeart/2008/layout/LinedList"/>
    <dgm:cxn modelId="{862DF024-17C3-4F78-8BD8-6CA492F77913}" type="presParOf" srcId="{F6BBFFA0-AC3B-490C-AC17-F5BC264E14F5}" destId="{DD8F6DBF-16C8-4D0F-BCD9-84576509ED2C}" srcOrd="4" destOrd="0" presId="urn:microsoft.com/office/officeart/2008/layout/LinedList"/>
    <dgm:cxn modelId="{72445EA9-DF01-4079-A04B-11A12D77EA34}" type="presParOf" srcId="{DD8F6DBF-16C8-4D0F-BCD9-84576509ED2C}" destId="{A5B17AA9-D26D-4B92-B9A1-865FBFB33004}" srcOrd="0" destOrd="0" presId="urn:microsoft.com/office/officeart/2008/layout/LinedList"/>
    <dgm:cxn modelId="{42185E3B-7C29-4CEE-A65E-AE6B05FAD20A}" type="presParOf" srcId="{DD8F6DBF-16C8-4D0F-BCD9-84576509ED2C}" destId="{A505B525-0BD8-441B-8072-F0D198A18FF3}" srcOrd="1" destOrd="0" presId="urn:microsoft.com/office/officeart/2008/layout/LinedList"/>
    <dgm:cxn modelId="{412A2342-91EA-4693-AC27-7A349191FBBA}" type="presParOf" srcId="{DD8F6DBF-16C8-4D0F-BCD9-84576509ED2C}" destId="{7EB7C74A-8EA3-4A6E-81BD-F683046A8BEF}" srcOrd="2" destOrd="0" presId="urn:microsoft.com/office/officeart/2008/layout/LinedList"/>
    <dgm:cxn modelId="{FB296020-07D3-432D-955A-D465D3032E71}" type="presParOf" srcId="{F6BBFFA0-AC3B-490C-AC17-F5BC264E14F5}" destId="{5E81931C-1D0A-495D-9CC1-EAA9A21789A5}" srcOrd="5" destOrd="0" presId="urn:microsoft.com/office/officeart/2008/layout/LinedList"/>
    <dgm:cxn modelId="{75F1A4F8-C641-471E-8DC0-125FADC611BC}" type="presParOf" srcId="{F6BBFFA0-AC3B-490C-AC17-F5BC264E14F5}" destId="{088312B9-C7E1-4697-8889-9C3555ECBA62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B8056A-75FD-4987-9517-2E715174CC6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4A1C0EF-479C-4F0E-94D4-6D48FBED8D19}">
      <dgm:prSet phldrT="[Texto]"/>
      <dgm:spPr/>
      <dgm:t>
        <a:bodyPr/>
        <a:lstStyle/>
        <a:p>
          <a:r>
            <a:rPr lang="es-CO" dirty="0" smtClean="0"/>
            <a:t>En este menú usted encontrará:</a:t>
          </a:r>
          <a:endParaRPr lang="es-CO" dirty="0"/>
        </a:p>
      </dgm:t>
    </dgm:pt>
    <dgm:pt modelId="{E8C16A98-EE5A-40E1-B813-0F56EC6C6C6C}" type="parTrans" cxnId="{C1DC625B-A951-46B4-95B7-61993B08B66E}">
      <dgm:prSet/>
      <dgm:spPr/>
      <dgm:t>
        <a:bodyPr/>
        <a:lstStyle/>
        <a:p>
          <a:endParaRPr lang="es-CO"/>
        </a:p>
      </dgm:t>
    </dgm:pt>
    <dgm:pt modelId="{E9E9B909-DDB6-4FD1-8366-BC9B110B887D}" type="sibTrans" cxnId="{C1DC625B-A951-46B4-95B7-61993B08B66E}">
      <dgm:prSet/>
      <dgm:spPr/>
      <dgm:t>
        <a:bodyPr/>
        <a:lstStyle/>
        <a:p>
          <a:endParaRPr lang="es-CO"/>
        </a:p>
      </dgm:t>
    </dgm:pt>
    <dgm:pt modelId="{974A0627-4766-4BE9-86A0-DE6BB0984322}">
      <dgm:prSet phldrT="[Texto]"/>
      <dgm:spPr/>
      <dgm:t>
        <a:bodyPr/>
        <a:lstStyle/>
        <a:p>
          <a:r>
            <a:rPr lang="es-CO" dirty="0" smtClean="0"/>
            <a:t>Herramientas de apoyo para le desarrollo del colaborativo</a:t>
          </a:r>
          <a:endParaRPr lang="es-CO" dirty="0"/>
        </a:p>
      </dgm:t>
    </dgm:pt>
    <dgm:pt modelId="{56DA1579-C67E-49D8-8875-2F3921294629}" type="parTrans" cxnId="{0CCA1899-A8E9-40C9-895F-8D6B0F4FB1E9}">
      <dgm:prSet/>
      <dgm:spPr/>
      <dgm:t>
        <a:bodyPr/>
        <a:lstStyle/>
        <a:p>
          <a:endParaRPr lang="es-CO"/>
        </a:p>
      </dgm:t>
    </dgm:pt>
    <dgm:pt modelId="{10242363-5675-4CE8-82FF-F2AFCF6A3F63}" type="sibTrans" cxnId="{0CCA1899-A8E9-40C9-895F-8D6B0F4FB1E9}">
      <dgm:prSet/>
      <dgm:spPr/>
      <dgm:t>
        <a:bodyPr/>
        <a:lstStyle/>
        <a:p>
          <a:endParaRPr lang="es-CO"/>
        </a:p>
      </dgm:t>
    </dgm:pt>
    <dgm:pt modelId="{3068308F-0E6F-4B3C-AA67-0CC3987F3B36}">
      <dgm:prSet phldrT="[Texto]"/>
      <dgm:spPr/>
      <dgm:t>
        <a:bodyPr/>
        <a:lstStyle/>
        <a:p>
          <a:r>
            <a:rPr lang="es-CO" dirty="0" err="1" smtClean="0"/>
            <a:t>Webquest</a:t>
          </a:r>
          <a:r>
            <a:rPr lang="es-CO" dirty="0" smtClean="0"/>
            <a:t>, </a:t>
          </a:r>
          <a:r>
            <a:rPr lang="es-CO" dirty="0" err="1" smtClean="0"/>
            <a:t>youtube</a:t>
          </a:r>
          <a:r>
            <a:rPr lang="es-CO" dirty="0" smtClean="0"/>
            <a:t>, </a:t>
          </a:r>
          <a:r>
            <a:rPr lang="es-CO" dirty="0" err="1" smtClean="0"/>
            <a:t>googledrive</a:t>
          </a:r>
          <a:r>
            <a:rPr lang="es-CO" dirty="0" smtClean="0"/>
            <a:t>, Dropbox</a:t>
          </a:r>
          <a:endParaRPr lang="es-CO" dirty="0"/>
        </a:p>
      </dgm:t>
    </dgm:pt>
    <dgm:pt modelId="{B00F4DCF-8167-4408-A7C3-80EC62B85D22}" type="parTrans" cxnId="{BE6E3431-7270-4C95-93C6-839FBB93B147}">
      <dgm:prSet/>
      <dgm:spPr/>
      <dgm:t>
        <a:bodyPr/>
        <a:lstStyle/>
        <a:p>
          <a:endParaRPr lang="es-CO"/>
        </a:p>
      </dgm:t>
    </dgm:pt>
    <dgm:pt modelId="{AF2156B8-8C2E-4EA8-9F70-9EC349A64B34}" type="sibTrans" cxnId="{BE6E3431-7270-4C95-93C6-839FBB93B147}">
      <dgm:prSet/>
      <dgm:spPr/>
      <dgm:t>
        <a:bodyPr/>
        <a:lstStyle/>
        <a:p>
          <a:endParaRPr lang="es-CO"/>
        </a:p>
      </dgm:t>
    </dgm:pt>
    <dgm:pt modelId="{EA4CF45D-A175-4E28-888B-0B5934C50AA7}">
      <dgm:prSet phldrT="[Texto]"/>
      <dgm:spPr/>
      <dgm:t>
        <a:bodyPr/>
        <a:lstStyle/>
        <a:p>
          <a:r>
            <a:rPr lang="es-CO" dirty="0" smtClean="0"/>
            <a:t>Desarrollo de software libre</a:t>
          </a:r>
          <a:endParaRPr lang="es-CO" dirty="0"/>
        </a:p>
      </dgm:t>
    </dgm:pt>
    <dgm:pt modelId="{FC9AA4BC-6836-490A-A428-AB21464E2CFD}" type="parTrans" cxnId="{790666D0-A068-4348-8E9B-F545B0956154}">
      <dgm:prSet/>
      <dgm:spPr/>
      <dgm:t>
        <a:bodyPr/>
        <a:lstStyle/>
        <a:p>
          <a:endParaRPr lang="es-CO"/>
        </a:p>
      </dgm:t>
    </dgm:pt>
    <dgm:pt modelId="{8C753248-B22D-48B3-A9CC-FB404396840C}" type="sibTrans" cxnId="{790666D0-A068-4348-8E9B-F545B0956154}">
      <dgm:prSet/>
      <dgm:spPr/>
      <dgm:t>
        <a:bodyPr/>
        <a:lstStyle/>
        <a:p>
          <a:endParaRPr lang="es-CO"/>
        </a:p>
      </dgm:t>
    </dgm:pt>
    <dgm:pt modelId="{35B88050-4DCC-4F01-98AB-BD796D484BDB}" type="pres">
      <dgm:prSet presAssocID="{75B8056A-75FD-4987-9517-2E715174CC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F647A4EB-D1BC-450B-85B0-F77FE57C776C}" type="pres">
      <dgm:prSet presAssocID="{44A1C0EF-479C-4F0E-94D4-6D48FBED8D19}" presName="thickLine" presStyleLbl="alignNode1" presStyleIdx="0" presStyleCnt="1"/>
      <dgm:spPr/>
    </dgm:pt>
    <dgm:pt modelId="{A64E03D0-7909-441C-9D79-D270EC537DD3}" type="pres">
      <dgm:prSet presAssocID="{44A1C0EF-479C-4F0E-94D4-6D48FBED8D19}" presName="horz1" presStyleCnt="0"/>
      <dgm:spPr/>
    </dgm:pt>
    <dgm:pt modelId="{47F18989-969C-4DD8-A276-0D08EB6529F5}" type="pres">
      <dgm:prSet presAssocID="{44A1C0EF-479C-4F0E-94D4-6D48FBED8D19}" presName="tx1" presStyleLbl="revTx" presStyleIdx="0" presStyleCnt="4"/>
      <dgm:spPr/>
      <dgm:t>
        <a:bodyPr/>
        <a:lstStyle/>
        <a:p>
          <a:endParaRPr lang="es-CO"/>
        </a:p>
      </dgm:t>
    </dgm:pt>
    <dgm:pt modelId="{F6BBFFA0-AC3B-490C-AC17-F5BC264E14F5}" type="pres">
      <dgm:prSet presAssocID="{44A1C0EF-479C-4F0E-94D4-6D48FBED8D19}" presName="vert1" presStyleCnt="0"/>
      <dgm:spPr/>
    </dgm:pt>
    <dgm:pt modelId="{63D67CFC-0D1C-424E-A45F-D76AEC6B9E1F}" type="pres">
      <dgm:prSet presAssocID="{974A0627-4766-4BE9-86A0-DE6BB0984322}" presName="vertSpace2a" presStyleCnt="0"/>
      <dgm:spPr/>
    </dgm:pt>
    <dgm:pt modelId="{9E9B6549-9448-43D0-B98D-A165A47AB7D1}" type="pres">
      <dgm:prSet presAssocID="{974A0627-4766-4BE9-86A0-DE6BB0984322}" presName="horz2" presStyleCnt="0"/>
      <dgm:spPr/>
    </dgm:pt>
    <dgm:pt modelId="{F3E39175-AB0D-405B-A53C-AA8713262AB8}" type="pres">
      <dgm:prSet presAssocID="{974A0627-4766-4BE9-86A0-DE6BB0984322}" presName="horzSpace2" presStyleCnt="0"/>
      <dgm:spPr/>
    </dgm:pt>
    <dgm:pt modelId="{59DFB559-5D21-4110-8ADE-0204F2524E08}" type="pres">
      <dgm:prSet presAssocID="{974A0627-4766-4BE9-86A0-DE6BB0984322}" presName="tx2" presStyleLbl="revTx" presStyleIdx="1" presStyleCnt="4"/>
      <dgm:spPr/>
      <dgm:t>
        <a:bodyPr/>
        <a:lstStyle/>
        <a:p>
          <a:endParaRPr lang="es-CO"/>
        </a:p>
      </dgm:t>
    </dgm:pt>
    <dgm:pt modelId="{78B61EF7-05E5-4C35-BAB4-197DC23F94D7}" type="pres">
      <dgm:prSet presAssocID="{974A0627-4766-4BE9-86A0-DE6BB0984322}" presName="vert2" presStyleCnt="0"/>
      <dgm:spPr/>
    </dgm:pt>
    <dgm:pt modelId="{32969C7D-1447-48F0-BBF4-515A8A0DC82A}" type="pres">
      <dgm:prSet presAssocID="{974A0627-4766-4BE9-86A0-DE6BB0984322}" presName="thinLine2b" presStyleLbl="callout" presStyleIdx="0" presStyleCnt="3"/>
      <dgm:spPr/>
    </dgm:pt>
    <dgm:pt modelId="{47EC7E1B-BE89-438A-9A5E-4C2AE1AF4279}" type="pres">
      <dgm:prSet presAssocID="{974A0627-4766-4BE9-86A0-DE6BB0984322}" presName="vertSpace2b" presStyleCnt="0"/>
      <dgm:spPr/>
    </dgm:pt>
    <dgm:pt modelId="{DD8F6DBF-16C8-4D0F-BCD9-84576509ED2C}" type="pres">
      <dgm:prSet presAssocID="{3068308F-0E6F-4B3C-AA67-0CC3987F3B36}" presName="horz2" presStyleCnt="0"/>
      <dgm:spPr/>
    </dgm:pt>
    <dgm:pt modelId="{A5B17AA9-D26D-4B92-B9A1-865FBFB33004}" type="pres">
      <dgm:prSet presAssocID="{3068308F-0E6F-4B3C-AA67-0CC3987F3B36}" presName="horzSpace2" presStyleCnt="0"/>
      <dgm:spPr/>
    </dgm:pt>
    <dgm:pt modelId="{A505B525-0BD8-441B-8072-F0D198A18FF3}" type="pres">
      <dgm:prSet presAssocID="{3068308F-0E6F-4B3C-AA67-0CC3987F3B36}" presName="tx2" presStyleLbl="revTx" presStyleIdx="2" presStyleCnt="4"/>
      <dgm:spPr/>
      <dgm:t>
        <a:bodyPr/>
        <a:lstStyle/>
        <a:p>
          <a:endParaRPr lang="es-CO"/>
        </a:p>
      </dgm:t>
    </dgm:pt>
    <dgm:pt modelId="{7EB7C74A-8EA3-4A6E-81BD-F683046A8BEF}" type="pres">
      <dgm:prSet presAssocID="{3068308F-0E6F-4B3C-AA67-0CC3987F3B36}" presName="vert2" presStyleCnt="0"/>
      <dgm:spPr/>
    </dgm:pt>
    <dgm:pt modelId="{5E81931C-1D0A-495D-9CC1-EAA9A21789A5}" type="pres">
      <dgm:prSet presAssocID="{3068308F-0E6F-4B3C-AA67-0CC3987F3B36}" presName="thinLine2b" presStyleLbl="callout" presStyleIdx="1" presStyleCnt="3"/>
      <dgm:spPr/>
    </dgm:pt>
    <dgm:pt modelId="{088312B9-C7E1-4697-8889-9C3555ECBA62}" type="pres">
      <dgm:prSet presAssocID="{3068308F-0E6F-4B3C-AA67-0CC3987F3B36}" presName="vertSpace2b" presStyleCnt="0"/>
      <dgm:spPr/>
    </dgm:pt>
    <dgm:pt modelId="{9C2BDBCE-FBE4-415F-8D9F-EF290C05E3E8}" type="pres">
      <dgm:prSet presAssocID="{EA4CF45D-A175-4E28-888B-0B5934C50AA7}" presName="horz2" presStyleCnt="0"/>
      <dgm:spPr/>
    </dgm:pt>
    <dgm:pt modelId="{02D75FC2-E96E-4957-8324-297FD7444E95}" type="pres">
      <dgm:prSet presAssocID="{EA4CF45D-A175-4E28-888B-0B5934C50AA7}" presName="horzSpace2" presStyleCnt="0"/>
      <dgm:spPr/>
    </dgm:pt>
    <dgm:pt modelId="{FB4FECEF-AE6E-4614-84A7-CE0333B1EBB6}" type="pres">
      <dgm:prSet presAssocID="{EA4CF45D-A175-4E28-888B-0B5934C50AA7}" presName="tx2" presStyleLbl="revTx" presStyleIdx="3" presStyleCnt="4"/>
      <dgm:spPr/>
      <dgm:t>
        <a:bodyPr/>
        <a:lstStyle/>
        <a:p>
          <a:endParaRPr lang="es-CO"/>
        </a:p>
      </dgm:t>
    </dgm:pt>
    <dgm:pt modelId="{F12CFD90-F579-459A-BB37-100DFA8E1DAF}" type="pres">
      <dgm:prSet presAssocID="{EA4CF45D-A175-4E28-888B-0B5934C50AA7}" presName="vert2" presStyleCnt="0"/>
      <dgm:spPr/>
    </dgm:pt>
    <dgm:pt modelId="{BDDAF130-E8CE-4578-A578-14BD22468A27}" type="pres">
      <dgm:prSet presAssocID="{EA4CF45D-A175-4E28-888B-0B5934C50AA7}" presName="thinLine2b" presStyleLbl="callout" presStyleIdx="2" presStyleCnt="3"/>
      <dgm:spPr/>
    </dgm:pt>
    <dgm:pt modelId="{A0B033C0-9E89-401B-966A-BAC975351D15}" type="pres">
      <dgm:prSet presAssocID="{EA4CF45D-A175-4E28-888B-0B5934C50AA7}" presName="vertSpace2b" presStyleCnt="0"/>
      <dgm:spPr/>
    </dgm:pt>
  </dgm:ptLst>
  <dgm:cxnLst>
    <dgm:cxn modelId="{0CCA1899-A8E9-40C9-895F-8D6B0F4FB1E9}" srcId="{44A1C0EF-479C-4F0E-94D4-6D48FBED8D19}" destId="{974A0627-4766-4BE9-86A0-DE6BB0984322}" srcOrd="0" destOrd="0" parTransId="{56DA1579-C67E-49D8-8875-2F3921294629}" sibTransId="{10242363-5675-4CE8-82FF-F2AFCF6A3F63}"/>
    <dgm:cxn modelId="{CCAB3415-5C54-469D-A015-6BE249C8EE47}" type="presOf" srcId="{44A1C0EF-479C-4F0E-94D4-6D48FBED8D19}" destId="{47F18989-969C-4DD8-A276-0D08EB6529F5}" srcOrd="0" destOrd="0" presId="urn:microsoft.com/office/officeart/2008/layout/LinedList"/>
    <dgm:cxn modelId="{9309AFF5-3632-4D4F-B0D6-051961B45237}" type="presOf" srcId="{75B8056A-75FD-4987-9517-2E715174CC69}" destId="{35B88050-4DCC-4F01-98AB-BD796D484BDB}" srcOrd="0" destOrd="0" presId="urn:microsoft.com/office/officeart/2008/layout/LinedList"/>
    <dgm:cxn modelId="{C1DC625B-A951-46B4-95B7-61993B08B66E}" srcId="{75B8056A-75FD-4987-9517-2E715174CC69}" destId="{44A1C0EF-479C-4F0E-94D4-6D48FBED8D19}" srcOrd="0" destOrd="0" parTransId="{E8C16A98-EE5A-40E1-B813-0F56EC6C6C6C}" sibTransId="{E9E9B909-DDB6-4FD1-8366-BC9B110B887D}"/>
    <dgm:cxn modelId="{790666D0-A068-4348-8E9B-F545B0956154}" srcId="{44A1C0EF-479C-4F0E-94D4-6D48FBED8D19}" destId="{EA4CF45D-A175-4E28-888B-0B5934C50AA7}" srcOrd="2" destOrd="0" parTransId="{FC9AA4BC-6836-490A-A428-AB21464E2CFD}" sibTransId="{8C753248-B22D-48B3-A9CC-FB404396840C}"/>
    <dgm:cxn modelId="{CAC1E514-3DB0-4E9F-8798-1F81111B6140}" type="presOf" srcId="{EA4CF45D-A175-4E28-888B-0B5934C50AA7}" destId="{FB4FECEF-AE6E-4614-84A7-CE0333B1EBB6}" srcOrd="0" destOrd="0" presId="urn:microsoft.com/office/officeart/2008/layout/LinedList"/>
    <dgm:cxn modelId="{11BD2414-05E7-4AA3-89E9-850123D2ADD3}" type="presOf" srcId="{974A0627-4766-4BE9-86A0-DE6BB0984322}" destId="{59DFB559-5D21-4110-8ADE-0204F2524E08}" srcOrd="0" destOrd="0" presId="urn:microsoft.com/office/officeart/2008/layout/LinedList"/>
    <dgm:cxn modelId="{5965FF15-7504-4294-8F5C-AD8DB2F6D2AE}" type="presOf" srcId="{3068308F-0E6F-4B3C-AA67-0CC3987F3B36}" destId="{A505B525-0BD8-441B-8072-F0D198A18FF3}" srcOrd="0" destOrd="0" presId="urn:microsoft.com/office/officeart/2008/layout/LinedList"/>
    <dgm:cxn modelId="{BE6E3431-7270-4C95-93C6-839FBB93B147}" srcId="{44A1C0EF-479C-4F0E-94D4-6D48FBED8D19}" destId="{3068308F-0E6F-4B3C-AA67-0CC3987F3B36}" srcOrd="1" destOrd="0" parTransId="{B00F4DCF-8167-4408-A7C3-80EC62B85D22}" sibTransId="{AF2156B8-8C2E-4EA8-9F70-9EC349A64B34}"/>
    <dgm:cxn modelId="{28E3EC29-2176-4B0C-9F28-C324F2568793}" type="presParOf" srcId="{35B88050-4DCC-4F01-98AB-BD796D484BDB}" destId="{F647A4EB-D1BC-450B-85B0-F77FE57C776C}" srcOrd="0" destOrd="0" presId="urn:microsoft.com/office/officeart/2008/layout/LinedList"/>
    <dgm:cxn modelId="{C3C4DF7C-7C61-4467-BC32-8812C9126B05}" type="presParOf" srcId="{35B88050-4DCC-4F01-98AB-BD796D484BDB}" destId="{A64E03D0-7909-441C-9D79-D270EC537DD3}" srcOrd="1" destOrd="0" presId="urn:microsoft.com/office/officeart/2008/layout/LinedList"/>
    <dgm:cxn modelId="{4AFF0EA4-3D7B-4DF5-8BB7-B37FC0EAABE9}" type="presParOf" srcId="{A64E03D0-7909-441C-9D79-D270EC537DD3}" destId="{47F18989-969C-4DD8-A276-0D08EB6529F5}" srcOrd="0" destOrd="0" presId="urn:microsoft.com/office/officeart/2008/layout/LinedList"/>
    <dgm:cxn modelId="{483517A4-8754-4FD8-A26E-CBC3090ED526}" type="presParOf" srcId="{A64E03D0-7909-441C-9D79-D270EC537DD3}" destId="{F6BBFFA0-AC3B-490C-AC17-F5BC264E14F5}" srcOrd="1" destOrd="0" presId="urn:microsoft.com/office/officeart/2008/layout/LinedList"/>
    <dgm:cxn modelId="{256793AB-316D-4C8B-BA35-37AD6B4A8D3F}" type="presParOf" srcId="{F6BBFFA0-AC3B-490C-AC17-F5BC264E14F5}" destId="{63D67CFC-0D1C-424E-A45F-D76AEC6B9E1F}" srcOrd="0" destOrd="0" presId="urn:microsoft.com/office/officeart/2008/layout/LinedList"/>
    <dgm:cxn modelId="{B16C2187-C1A8-4E83-B176-34A290C84A76}" type="presParOf" srcId="{F6BBFFA0-AC3B-490C-AC17-F5BC264E14F5}" destId="{9E9B6549-9448-43D0-B98D-A165A47AB7D1}" srcOrd="1" destOrd="0" presId="urn:microsoft.com/office/officeart/2008/layout/LinedList"/>
    <dgm:cxn modelId="{871A975A-1308-4667-BDBE-DF76D7F8D89E}" type="presParOf" srcId="{9E9B6549-9448-43D0-B98D-A165A47AB7D1}" destId="{F3E39175-AB0D-405B-A53C-AA8713262AB8}" srcOrd="0" destOrd="0" presId="urn:microsoft.com/office/officeart/2008/layout/LinedList"/>
    <dgm:cxn modelId="{6A30DBBB-3D60-4BB4-8753-CBE5E34DB5E3}" type="presParOf" srcId="{9E9B6549-9448-43D0-B98D-A165A47AB7D1}" destId="{59DFB559-5D21-4110-8ADE-0204F2524E08}" srcOrd="1" destOrd="0" presId="urn:microsoft.com/office/officeart/2008/layout/LinedList"/>
    <dgm:cxn modelId="{5D421EB0-BEAE-43E2-8B1F-44A135B2485F}" type="presParOf" srcId="{9E9B6549-9448-43D0-B98D-A165A47AB7D1}" destId="{78B61EF7-05E5-4C35-BAB4-197DC23F94D7}" srcOrd="2" destOrd="0" presId="urn:microsoft.com/office/officeart/2008/layout/LinedList"/>
    <dgm:cxn modelId="{04C49447-B437-4BBC-A9AE-A446F036B767}" type="presParOf" srcId="{F6BBFFA0-AC3B-490C-AC17-F5BC264E14F5}" destId="{32969C7D-1447-48F0-BBF4-515A8A0DC82A}" srcOrd="2" destOrd="0" presId="urn:microsoft.com/office/officeart/2008/layout/LinedList"/>
    <dgm:cxn modelId="{E7E7564F-6353-4734-998D-B0E1373C4670}" type="presParOf" srcId="{F6BBFFA0-AC3B-490C-AC17-F5BC264E14F5}" destId="{47EC7E1B-BE89-438A-9A5E-4C2AE1AF4279}" srcOrd="3" destOrd="0" presId="urn:microsoft.com/office/officeart/2008/layout/LinedList"/>
    <dgm:cxn modelId="{54B88833-C5C8-4C7C-85DE-ACB2F669B2F8}" type="presParOf" srcId="{F6BBFFA0-AC3B-490C-AC17-F5BC264E14F5}" destId="{DD8F6DBF-16C8-4D0F-BCD9-84576509ED2C}" srcOrd="4" destOrd="0" presId="urn:microsoft.com/office/officeart/2008/layout/LinedList"/>
    <dgm:cxn modelId="{96873CB4-65CF-4E2F-99DA-795CBA30602D}" type="presParOf" srcId="{DD8F6DBF-16C8-4D0F-BCD9-84576509ED2C}" destId="{A5B17AA9-D26D-4B92-B9A1-865FBFB33004}" srcOrd="0" destOrd="0" presId="urn:microsoft.com/office/officeart/2008/layout/LinedList"/>
    <dgm:cxn modelId="{21CE6E08-EBD3-44E3-BDD0-DB4866F06670}" type="presParOf" srcId="{DD8F6DBF-16C8-4D0F-BCD9-84576509ED2C}" destId="{A505B525-0BD8-441B-8072-F0D198A18FF3}" srcOrd="1" destOrd="0" presId="urn:microsoft.com/office/officeart/2008/layout/LinedList"/>
    <dgm:cxn modelId="{AC527DFA-C607-425C-9A38-747940A6BFAB}" type="presParOf" srcId="{DD8F6DBF-16C8-4D0F-BCD9-84576509ED2C}" destId="{7EB7C74A-8EA3-4A6E-81BD-F683046A8BEF}" srcOrd="2" destOrd="0" presId="urn:microsoft.com/office/officeart/2008/layout/LinedList"/>
    <dgm:cxn modelId="{416FF41B-EF0A-449F-98BA-7E11CFCB80CE}" type="presParOf" srcId="{F6BBFFA0-AC3B-490C-AC17-F5BC264E14F5}" destId="{5E81931C-1D0A-495D-9CC1-EAA9A21789A5}" srcOrd="5" destOrd="0" presId="urn:microsoft.com/office/officeart/2008/layout/LinedList"/>
    <dgm:cxn modelId="{ADE39D45-73F3-4147-943A-87E2A4EE7421}" type="presParOf" srcId="{F6BBFFA0-AC3B-490C-AC17-F5BC264E14F5}" destId="{088312B9-C7E1-4697-8889-9C3555ECBA62}" srcOrd="6" destOrd="0" presId="urn:microsoft.com/office/officeart/2008/layout/LinedList"/>
    <dgm:cxn modelId="{5F46AB22-6177-42D2-A796-7C62B4122638}" type="presParOf" srcId="{F6BBFFA0-AC3B-490C-AC17-F5BC264E14F5}" destId="{9C2BDBCE-FBE4-415F-8D9F-EF290C05E3E8}" srcOrd="7" destOrd="0" presId="urn:microsoft.com/office/officeart/2008/layout/LinedList"/>
    <dgm:cxn modelId="{5093B6FD-CF85-4691-99BE-688B5EA69108}" type="presParOf" srcId="{9C2BDBCE-FBE4-415F-8D9F-EF290C05E3E8}" destId="{02D75FC2-E96E-4957-8324-297FD7444E95}" srcOrd="0" destOrd="0" presId="urn:microsoft.com/office/officeart/2008/layout/LinedList"/>
    <dgm:cxn modelId="{E6B06AE0-24A3-4CCB-A4F4-158166EC488D}" type="presParOf" srcId="{9C2BDBCE-FBE4-415F-8D9F-EF290C05E3E8}" destId="{FB4FECEF-AE6E-4614-84A7-CE0333B1EBB6}" srcOrd="1" destOrd="0" presId="urn:microsoft.com/office/officeart/2008/layout/LinedList"/>
    <dgm:cxn modelId="{FF7E9F33-3F71-4FD1-A316-8768ABE2AE71}" type="presParOf" srcId="{9C2BDBCE-FBE4-415F-8D9F-EF290C05E3E8}" destId="{F12CFD90-F579-459A-BB37-100DFA8E1DAF}" srcOrd="2" destOrd="0" presId="urn:microsoft.com/office/officeart/2008/layout/LinedList"/>
    <dgm:cxn modelId="{76BDA736-4024-434D-BC69-0F1525B9A904}" type="presParOf" srcId="{F6BBFFA0-AC3B-490C-AC17-F5BC264E14F5}" destId="{BDDAF130-E8CE-4578-A578-14BD22468A27}" srcOrd="8" destOrd="0" presId="urn:microsoft.com/office/officeart/2008/layout/LinedList"/>
    <dgm:cxn modelId="{B8A6C068-90CE-4E53-89AD-9FB871CACA6F}" type="presParOf" srcId="{F6BBFFA0-AC3B-490C-AC17-F5BC264E14F5}" destId="{A0B033C0-9E89-401B-966A-BAC975351D1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B8056A-75FD-4987-9517-2E715174CC6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4A1C0EF-479C-4F0E-94D4-6D48FBED8D19}">
      <dgm:prSet phldrT="[Texto]"/>
      <dgm:spPr/>
      <dgm:t>
        <a:bodyPr/>
        <a:lstStyle/>
        <a:p>
          <a:r>
            <a:rPr lang="es-CO" dirty="0" smtClean="0"/>
            <a:t>En este menú usted encontrará:</a:t>
          </a:r>
          <a:endParaRPr lang="es-CO" dirty="0"/>
        </a:p>
      </dgm:t>
    </dgm:pt>
    <dgm:pt modelId="{E8C16A98-EE5A-40E1-B813-0F56EC6C6C6C}" type="parTrans" cxnId="{C1DC625B-A951-46B4-95B7-61993B08B66E}">
      <dgm:prSet/>
      <dgm:spPr/>
      <dgm:t>
        <a:bodyPr/>
        <a:lstStyle/>
        <a:p>
          <a:endParaRPr lang="es-CO"/>
        </a:p>
      </dgm:t>
    </dgm:pt>
    <dgm:pt modelId="{E9E9B909-DDB6-4FD1-8366-BC9B110B887D}" type="sibTrans" cxnId="{C1DC625B-A951-46B4-95B7-61993B08B66E}">
      <dgm:prSet/>
      <dgm:spPr/>
      <dgm:t>
        <a:bodyPr/>
        <a:lstStyle/>
        <a:p>
          <a:endParaRPr lang="es-CO"/>
        </a:p>
      </dgm:t>
    </dgm:pt>
    <dgm:pt modelId="{974A0627-4766-4BE9-86A0-DE6BB0984322}">
      <dgm:prSet phldrT="[Texto]"/>
      <dgm:spPr/>
      <dgm:t>
        <a:bodyPr/>
        <a:lstStyle/>
        <a:p>
          <a:r>
            <a:rPr lang="es-CO" dirty="0" smtClean="0"/>
            <a:t>Publicación de redes sociales, Twitter, Facebook</a:t>
          </a:r>
          <a:endParaRPr lang="es-CO" dirty="0"/>
        </a:p>
      </dgm:t>
    </dgm:pt>
    <dgm:pt modelId="{56DA1579-C67E-49D8-8875-2F3921294629}" type="parTrans" cxnId="{0CCA1899-A8E9-40C9-895F-8D6B0F4FB1E9}">
      <dgm:prSet/>
      <dgm:spPr/>
      <dgm:t>
        <a:bodyPr/>
        <a:lstStyle/>
        <a:p>
          <a:endParaRPr lang="es-CO"/>
        </a:p>
      </dgm:t>
    </dgm:pt>
    <dgm:pt modelId="{10242363-5675-4CE8-82FF-F2AFCF6A3F63}" type="sibTrans" cxnId="{0CCA1899-A8E9-40C9-895F-8D6B0F4FB1E9}">
      <dgm:prSet/>
      <dgm:spPr/>
      <dgm:t>
        <a:bodyPr/>
        <a:lstStyle/>
        <a:p>
          <a:endParaRPr lang="es-CO"/>
        </a:p>
      </dgm:t>
    </dgm:pt>
    <dgm:pt modelId="{3068308F-0E6F-4B3C-AA67-0CC3987F3B36}">
      <dgm:prSet phldrT="[Texto]"/>
      <dgm:spPr/>
      <dgm:t>
        <a:bodyPr/>
        <a:lstStyle/>
        <a:p>
          <a:r>
            <a:rPr lang="es-CO" dirty="0" smtClean="0"/>
            <a:t>Publicación en redes académicas, Club </a:t>
          </a:r>
          <a:r>
            <a:rPr lang="es-CO" dirty="0" err="1" smtClean="0"/>
            <a:t>Networking</a:t>
          </a:r>
          <a:r>
            <a:rPr lang="es-CO" dirty="0" smtClean="0"/>
            <a:t> TIC, </a:t>
          </a:r>
          <a:r>
            <a:rPr lang="es-CO" dirty="0" err="1" smtClean="0"/>
            <a:t>RedDOLAC</a:t>
          </a:r>
          <a:r>
            <a:rPr lang="es-CO" dirty="0" smtClean="0"/>
            <a:t> y las Redes de Curso</a:t>
          </a:r>
          <a:endParaRPr lang="es-CO" dirty="0"/>
        </a:p>
      </dgm:t>
    </dgm:pt>
    <dgm:pt modelId="{B00F4DCF-8167-4408-A7C3-80EC62B85D22}" type="parTrans" cxnId="{BE6E3431-7270-4C95-93C6-839FBB93B147}">
      <dgm:prSet/>
      <dgm:spPr/>
      <dgm:t>
        <a:bodyPr/>
        <a:lstStyle/>
        <a:p>
          <a:endParaRPr lang="es-CO"/>
        </a:p>
      </dgm:t>
    </dgm:pt>
    <dgm:pt modelId="{AF2156B8-8C2E-4EA8-9F70-9EC349A64B34}" type="sibTrans" cxnId="{BE6E3431-7270-4C95-93C6-839FBB93B147}">
      <dgm:prSet/>
      <dgm:spPr/>
      <dgm:t>
        <a:bodyPr/>
        <a:lstStyle/>
        <a:p>
          <a:endParaRPr lang="es-CO"/>
        </a:p>
      </dgm:t>
    </dgm:pt>
    <dgm:pt modelId="{EA4CF45D-A175-4E28-888B-0B5934C50AA7}">
      <dgm:prSet phldrT="[Texto]"/>
      <dgm:spPr/>
      <dgm:t>
        <a:bodyPr/>
        <a:lstStyle/>
        <a:p>
          <a:r>
            <a:rPr lang="es-CO" dirty="0" smtClean="0"/>
            <a:t>Socialización entre pares </a:t>
          </a:r>
          <a:endParaRPr lang="es-CO" dirty="0"/>
        </a:p>
      </dgm:t>
    </dgm:pt>
    <dgm:pt modelId="{FC9AA4BC-6836-490A-A428-AB21464E2CFD}" type="parTrans" cxnId="{790666D0-A068-4348-8E9B-F545B0956154}">
      <dgm:prSet/>
      <dgm:spPr/>
      <dgm:t>
        <a:bodyPr/>
        <a:lstStyle/>
        <a:p>
          <a:endParaRPr lang="es-CO"/>
        </a:p>
      </dgm:t>
    </dgm:pt>
    <dgm:pt modelId="{8C753248-B22D-48B3-A9CC-FB404396840C}" type="sibTrans" cxnId="{790666D0-A068-4348-8E9B-F545B0956154}">
      <dgm:prSet/>
      <dgm:spPr/>
      <dgm:t>
        <a:bodyPr/>
        <a:lstStyle/>
        <a:p>
          <a:endParaRPr lang="es-CO"/>
        </a:p>
      </dgm:t>
    </dgm:pt>
    <dgm:pt modelId="{35B88050-4DCC-4F01-98AB-BD796D484BDB}" type="pres">
      <dgm:prSet presAssocID="{75B8056A-75FD-4987-9517-2E715174CC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F647A4EB-D1BC-450B-85B0-F77FE57C776C}" type="pres">
      <dgm:prSet presAssocID="{44A1C0EF-479C-4F0E-94D4-6D48FBED8D19}" presName="thickLine" presStyleLbl="alignNode1" presStyleIdx="0" presStyleCnt="1"/>
      <dgm:spPr/>
    </dgm:pt>
    <dgm:pt modelId="{A64E03D0-7909-441C-9D79-D270EC537DD3}" type="pres">
      <dgm:prSet presAssocID="{44A1C0EF-479C-4F0E-94D4-6D48FBED8D19}" presName="horz1" presStyleCnt="0"/>
      <dgm:spPr/>
    </dgm:pt>
    <dgm:pt modelId="{47F18989-969C-4DD8-A276-0D08EB6529F5}" type="pres">
      <dgm:prSet presAssocID="{44A1C0EF-479C-4F0E-94D4-6D48FBED8D19}" presName="tx1" presStyleLbl="revTx" presStyleIdx="0" presStyleCnt="4"/>
      <dgm:spPr/>
      <dgm:t>
        <a:bodyPr/>
        <a:lstStyle/>
        <a:p>
          <a:endParaRPr lang="es-CO"/>
        </a:p>
      </dgm:t>
    </dgm:pt>
    <dgm:pt modelId="{F6BBFFA0-AC3B-490C-AC17-F5BC264E14F5}" type="pres">
      <dgm:prSet presAssocID="{44A1C0EF-479C-4F0E-94D4-6D48FBED8D19}" presName="vert1" presStyleCnt="0"/>
      <dgm:spPr/>
    </dgm:pt>
    <dgm:pt modelId="{63D67CFC-0D1C-424E-A45F-D76AEC6B9E1F}" type="pres">
      <dgm:prSet presAssocID="{974A0627-4766-4BE9-86A0-DE6BB0984322}" presName="vertSpace2a" presStyleCnt="0"/>
      <dgm:spPr/>
    </dgm:pt>
    <dgm:pt modelId="{9E9B6549-9448-43D0-B98D-A165A47AB7D1}" type="pres">
      <dgm:prSet presAssocID="{974A0627-4766-4BE9-86A0-DE6BB0984322}" presName="horz2" presStyleCnt="0"/>
      <dgm:spPr/>
    </dgm:pt>
    <dgm:pt modelId="{F3E39175-AB0D-405B-A53C-AA8713262AB8}" type="pres">
      <dgm:prSet presAssocID="{974A0627-4766-4BE9-86A0-DE6BB0984322}" presName="horzSpace2" presStyleCnt="0"/>
      <dgm:spPr/>
    </dgm:pt>
    <dgm:pt modelId="{59DFB559-5D21-4110-8ADE-0204F2524E08}" type="pres">
      <dgm:prSet presAssocID="{974A0627-4766-4BE9-86A0-DE6BB0984322}" presName="tx2" presStyleLbl="revTx" presStyleIdx="1" presStyleCnt="4"/>
      <dgm:spPr/>
      <dgm:t>
        <a:bodyPr/>
        <a:lstStyle/>
        <a:p>
          <a:endParaRPr lang="es-CO"/>
        </a:p>
      </dgm:t>
    </dgm:pt>
    <dgm:pt modelId="{78B61EF7-05E5-4C35-BAB4-197DC23F94D7}" type="pres">
      <dgm:prSet presAssocID="{974A0627-4766-4BE9-86A0-DE6BB0984322}" presName="vert2" presStyleCnt="0"/>
      <dgm:spPr/>
    </dgm:pt>
    <dgm:pt modelId="{32969C7D-1447-48F0-BBF4-515A8A0DC82A}" type="pres">
      <dgm:prSet presAssocID="{974A0627-4766-4BE9-86A0-DE6BB0984322}" presName="thinLine2b" presStyleLbl="callout" presStyleIdx="0" presStyleCnt="3"/>
      <dgm:spPr/>
    </dgm:pt>
    <dgm:pt modelId="{47EC7E1B-BE89-438A-9A5E-4C2AE1AF4279}" type="pres">
      <dgm:prSet presAssocID="{974A0627-4766-4BE9-86A0-DE6BB0984322}" presName="vertSpace2b" presStyleCnt="0"/>
      <dgm:spPr/>
    </dgm:pt>
    <dgm:pt modelId="{DD8F6DBF-16C8-4D0F-BCD9-84576509ED2C}" type="pres">
      <dgm:prSet presAssocID="{3068308F-0E6F-4B3C-AA67-0CC3987F3B36}" presName="horz2" presStyleCnt="0"/>
      <dgm:spPr/>
    </dgm:pt>
    <dgm:pt modelId="{A5B17AA9-D26D-4B92-B9A1-865FBFB33004}" type="pres">
      <dgm:prSet presAssocID="{3068308F-0E6F-4B3C-AA67-0CC3987F3B36}" presName="horzSpace2" presStyleCnt="0"/>
      <dgm:spPr/>
    </dgm:pt>
    <dgm:pt modelId="{A505B525-0BD8-441B-8072-F0D198A18FF3}" type="pres">
      <dgm:prSet presAssocID="{3068308F-0E6F-4B3C-AA67-0CC3987F3B36}" presName="tx2" presStyleLbl="revTx" presStyleIdx="2" presStyleCnt="4"/>
      <dgm:spPr/>
      <dgm:t>
        <a:bodyPr/>
        <a:lstStyle/>
        <a:p>
          <a:endParaRPr lang="es-CO"/>
        </a:p>
      </dgm:t>
    </dgm:pt>
    <dgm:pt modelId="{7EB7C74A-8EA3-4A6E-81BD-F683046A8BEF}" type="pres">
      <dgm:prSet presAssocID="{3068308F-0E6F-4B3C-AA67-0CC3987F3B36}" presName="vert2" presStyleCnt="0"/>
      <dgm:spPr/>
    </dgm:pt>
    <dgm:pt modelId="{5E81931C-1D0A-495D-9CC1-EAA9A21789A5}" type="pres">
      <dgm:prSet presAssocID="{3068308F-0E6F-4B3C-AA67-0CC3987F3B36}" presName="thinLine2b" presStyleLbl="callout" presStyleIdx="1" presStyleCnt="3"/>
      <dgm:spPr/>
    </dgm:pt>
    <dgm:pt modelId="{088312B9-C7E1-4697-8889-9C3555ECBA62}" type="pres">
      <dgm:prSet presAssocID="{3068308F-0E6F-4B3C-AA67-0CC3987F3B36}" presName="vertSpace2b" presStyleCnt="0"/>
      <dgm:spPr/>
    </dgm:pt>
    <dgm:pt modelId="{9C2BDBCE-FBE4-415F-8D9F-EF290C05E3E8}" type="pres">
      <dgm:prSet presAssocID="{EA4CF45D-A175-4E28-888B-0B5934C50AA7}" presName="horz2" presStyleCnt="0"/>
      <dgm:spPr/>
    </dgm:pt>
    <dgm:pt modelId="{02D75FC2-E96E-4957-8324-297FD7444E95}" type="pres">
      <dgm:prSet presAssocID="{EA4CF45D-A175-4E28-888B-0B5934C50AA7}" presName="horzSpace2" presStyleCnt="0"/>
      <dgm:spPr/>
    </dgm:pt>
    <dgm:pt modelId="{FB4FECEF-AE6E-4614-84A7-CE0333B1EBB6}" type="pres">
      <dgm:prSet presAssocID="{EA4CF45D-A175-4E28-888B-0B5934C50AA7}" presName="tx2" presStyleLbl="revTx" presStyleIdx="3" presStyleCnt="4"/>
      <dgm:spPr/>
      <dgm:t>
        <a:bodyPr/>
        <a:lstStyle/>
        <a:p>
          <a:endParaRPr lang="es-CO"/>
        </a:p>
      </dgm:t>
    </dgm:pt>
    <dgm:pt modelId="{F12CFD90-F579-459A-BB37-100DFA8E1DAF}" type="pres">
      <dgm:prSet presAssocID="{EA4CF45D-A175-4E28-888B-0B5934C50AA7}" presName="vert2" presStyleCnt="0"/>
      <dgm:spPr/>
    </dgm:pt>
    <dgm:pt modelId="{BDDAF130-E8CE-4578-A578-14BD22468A27}" type="pres">
      <dgm:prSet presAssocID="{EA4CF45D-A175-4E28-888B-0B5934C50AA7}" presName="thinLine2b" presStyleLbl="callout" presStyleIdx="2" presStyleCnt="3"/>
      <dgm:spPr/>
    </dgm:pt>
    <dgm:pt modelId="{A0B033C0-9E89-401B-966A-BAC975351D15}" type="pres">
      <dgm:prSet presAssocID="{EA4CF45D-A175-4E28-888B-0B5934C50AA7}" presName="vertSpace2b" presStyleCnt="0"/>
      <dgm:spPr/>
    </dgm:pt>
  </dgm:ptLst>
  <dgm:cxnLst>
    <dgm:cxn modelId="{0CCA1899-A8E9-40C9-895F-8D6B0F4FB1E9}" srcId="{44A1C0EF-479C-4F0E-94D4-6D48FBED8D19}" destId="{974A0627-4766-4BE9-86A0-DE6BB0984322}" srcOrd="0" destOrd="0" parTransId="{56DA1579-C67E-49D8-8875-2F3921294629}" sibTransId="{10242363-5675-4CE8-82FF-F2AFCF6A3F63}"/>
    <dgm:cxn modelId="{81905519-525B-4DCD-A2EE-DF3D79FE0EEF}" type="presOf" srcId="{75B8056A-75FD-4987-9517-2E715174CC69}" destId="{35B88050-4DCC-4F01-98AB-BD796D484BDB}" srcOrd="0" destOrd="0" presId="urn:microsoft.com/office/officeart/2008/layout/LinedList"/>
    <dgm:cxn modelId="{A5C209B0-61B6-468E-BFFD-111BBB7612CA}" type="presOf" srcId="{3068308F-0E6F-4B3C-AA67-0CC3987F3B36}" destId="{A505B525-0BD8-441B-8072-F0D198A18FF3}" srcOrd="0" destOrd="0" presId="urn:microsoft.com/office/officeart/2008/layout/LinedList"/>
    <dgm:cxn modelId="{6057EF54-ED13-4E4B-9CE5-1CD75DE737A6}" type="presOf" srcId="{EA4CF45D-A175-4E28-888B-0B5934C50AA7}" destId="{FB4FECEF-AE6E-4614-84A7-CE0333B1EBB6}" srcOrd="0" destOrd="0" presId="urn:microsoft.com/office/officeart/2008/layout/LinedList"/>
    <dgm:cxn modelId="{C1DC625B-A951-46B4-95B7-61993B08B66E}" srcId="{75B8056A-75FD-4987-9517-2E715174CC69}" destId="{44A1C0EF-479C-4F0E-94D4-6D48FBED8D19}" srcOrd="0" destOrd="0" parTransId="{E8C16A98-EE5A-40E1-B813-0F56EC6C6C6C}" sibTransId="{E9E9B909-DDB6-4FD1-8366-BC9B110B887D}"/>
    <dgm:cxn modelId="{790666D0-A068-4348-8E9B-F545B0956154}" srcId="{44A1C0EF-479C-4F0E-94D4-6D48FBED8D19}" destId="{EA4CF45D-A175-4E28-888B-0B5934C50AA7}" srcOrd="2" destOrd="0" parTransId="{FC9AA4BC-6836-490A-A428-AB21464E2CFD}" sibTransId="{8C753248-B22D-48B3-A9CC-FB404396840C}"/>
    <dgm:cxn modelId="{3CA73670-E214-4C64-9444-1C4D20D844B7}" type="presOf" srcId="{974A0627-4766-4BE9-86A0-DE6BB0984322}" destId="{59DFB559-5D21-4110-8ADE-0204F2524E08}" srcOrd="0" destOrd="0" presId="urn:microsoft.com/office/officeart/2008/layout/LinedList"/>
    <dgm:cxn modelId="{1D4BD424-2FE2-4A58-8AC8-37762AF45184}" type="presOf" srcId="{44A1C0EF-479C-4F0E-94D4-6D48FBED8D19}" destId="{47F18989-969C-4DD8-A276-0D08EB6529F5}" srcOrd="0" destOrd="0" presId="urn:microsoft.com/office/officeart/2008/layout/LinedList"/>
    <dgm:cxn modelId="{BE6E3431-7270-4C95-93C6-839FBB93B147}" srcId="{44A1C0EF-479C-4F0E-94D4-6D48FBED8D19}" destId="{3068308F-0E6F-4B3C-AA67-0CC3987F3B36}" srcOrd="1" destOrd="0" parTransId="{B00F4DCF-8167-4408-A7C3-80EC62B85D22}" sibTransId="{AF2156B8-8C2E-4EA8-9F70-9EC349A64B34}"/>
    <dgm:cxn modelId="{B7A98457-907B-49F3-B505-A7A7AA94C0E2}" type="presParOf" srcId="{35B88050-4DCC-4F01-98AB-BD796D484BDB}" destId="{F647A4EB-D1BC-450B-85B0-F77FE57C776C}" srcOrd="0" destOrd="0" presId="urn:microsoft.com/office/officeart/2008/layout/LinedList"/>
    <dgm:cxn modelId="{2732024E-206A-47EC-93C1-F566EAEA3D19}" type="presParOf" srcId="{35B88050-4DCC-4F01-98AB-BD796D484BDB}" destId="{A64E03D0-7909-441C-9D79-D270EC537DD3}" srcOrd="1" destOrd="0" presId="urn:microsoft.com/office/officeart/2008/layout/LinedList"/>
    <dgm:cxn modelId="{AA074D13-324C-4965-B840-BE82B3966C72}" type="presParOf" srcId="{A64E03D0-7909-441C-9D79-D270EC537DD3}" destId="{47F18989-969C-4DD8-A276-0D08EB6529F5}" srcOrd="0" destOrd="0" presId="urn:microsoft.com/office/officeart/2008/layout/LinedList"/>
    <dgm:cxn modelId="{EDE4D0A4-2A86-4AD5-AD3C-C813B8E18049}" type="presParOf" srcId="{A64E03D0-7909-441C-9D79-D270EC537DD3}" destId="{F6BBFFA0-AC3B-490C-AC17-F5BC264E14F5}" srcOrd="1" destOrd="0" presId="urn:microsoft.com/office/officeart/2008/layout/LinedList"/>
    <dgm:cxn modelId="{A7C2644A-2D04-4425-A5A4-FF5700C6ED35}" type="presParOf" srcId="{F6BBFFA0-AC3B-490C-AC17-F5BC264E14F5}" destId="{63D67CFC-0D1C-424E-A45F-D76AEC6B9E1F}" srcOrd="0" destOrd="0" presId="urn:microsoft.com/office/officeart/2008/layout/LinedList"/>
    <dgm:cxn modelId="{3836D35C-70C6-4CFE-A1CF-A4D26ABDBD6D}" type="presParOf" srcId="{F6BBFFA0-AC3B-490C-AC17-F5BC264E14F5}" destId="{9E9B6549-9448-43D0-B98D-A165A47AB7D1}" srcOrd="1" destOrd="0" presId="urn:microsoft.com/office/officeart/2008/layout/LinedList"/>
    <dgm:cxn modelId="{4C79B811-05DA-4BCA-B04D-176798C64EF8}" type="presParOf" srcId="{9E9B6549-9448-43D0-B98D-A165A47AB7D1}" destId="{F3E39175-AB0D-405B-A53C-AA8713262AB8}" srcOrd="0" destOrd="0" presId="urn:microsoft.com/office/officeart/2008/layout/LinedList"/>
    <dgm:cxn modelId="{6C919A32-E352-4E14-ACC5-73C3AB44BF9B}" type="presParOf" srcId="{9E9B6549-9448-43D0-B98D-A165A47AB7D1}" destId="{59DFB559-5D21-4110-8ADE-0204F2524E08}" srcOrd="1" destOrd="0" presId="urn:microsoft.com/office/officeart/2008/layout/LinedList"/>
    <dgm:cxn modelId="{5283EC2F-75D1-450E-95DC-AB77E477A3D3}" type="presParOf" srcId="{9E9B6549-9448-43D0-B98D-A165A47AB7D1}" destId="{78B61EF7-05E5-4C35-BAB4-197DC23F94D7}" srcOrd="2" destOrd="0" presId="urn:microsoft.com/office/officeart/2008/layout/LinedList"/>
    <dgm:cxn modelId="{677DF8DA-078B-4FC1-9737-23819CE46AD0}" type="presParOf" srcId="{F6BBFFA0-AC3B-490C-AC17-F5BC264E14F5}" destId="{32969C7D-1447-48F0-BBF4-515A8A0DC82A}" srcOrd="2" destOrd="0" presId="urn:microsoft.com/office/officeart/2008/layout/LinedList"/>
    <dgm:cxn modelId="{56E4CB57-D638-4E74-90E1-B2567BF3B808}" type="presParOf" srcId="{F6BBFFA0-AC3B-490C-AC17-F5BC264E14F5}" destId="{47EC7E1B-BE89-438A-9A5E-4C2AE1AF4279}" srcOrd="3" destOrd="0" presId="urn:microsoft.com/office/officeart/2008/layout/LinedList"/>
    <dgm:cxn modelId="{547CD909-2921-452B-B033-DE4ADC2322B9}" type="presParOf" srcId="{F6BBFFA0-AC3B-490C-AC17-F5BC264E14F5}" destId="{DD8F6DBF-16C8-4D0F-BCD9-84576509ED2C}" srcOrd="4" destOrd="0" presId="urn:microsoft.com/office/officeart/2008/layout/LinedList"/>
    <dgm:cxn modelId="{B1E8A708-1368-43F1-91C2-05A543C5145D}" type="presParOf" srcId="{DD8F6DBF-16C8-4D0F-BCD9-84576509ED2C}" destId="{A5B17AA9-D26D-4B92-B9A1-865FBFB33004}" srcOrd="0" destOrd="0" presId="urn:microsoft.com/office/officeart/2008/layout/LinedList"/>
    <dgm:cxn modelId="{76AEC1E2-B945-43E8-B466-B4C7B345FE61}" type="presParOf" srcId="{DD8F6DBF-16C8-4D0F-BCD9-84576509ED2C}" destId="{A505B525-0BD8-441B-8072-F0D198A18FF3}" srcOrd="1" destOrd="0" presId="urn:microsoft.com/office/officeart/2008/layout/LinedList"/>
    <dgm:cxn modelId="{45D2AB6B-F948-40BD-BEB5-B3568CB69F40}" type="presParOf" srcId="{DD8F6DBF-16C8-4D0F-BCD9-84576509ED2C}" destId="{7EB7C74A-8EA3-4A6E-81BD-F683046A8BEF}" srcOrd="2" destOrd="0" presId="urn:microsoft.com/office/officeart/2008/layout/LinedList"/>
    <dgm:cxn modelId="{68200FBE-6C2B-4A7F-8BAF-05BD990391BE}" type="presParOf" srcId="{F6BBFFA0-AC3B-490C-AC17-F5BC264E14F5}" destId="{5E81931C-1D0A-495D-9CC1-EAA9A21789A5}" srcOrd="5" destOrd="0" presId="urn:microsoft.com/office/officeart/2008/layout/LinedList"/>
    <dgm:cxn modelId="{D1B2E23D-EF16-48CA-8C10-B1BE858141D1}" type="presParOf" srcId="{F6BBFFA0-AC3B-490C-AC17-F5BC264E14F5}" destId="{088312B9-C7E1-4697-8889-9C3555ECBA62}" srcOrd="6" destOrd="0" presId="urn:microsoft.com/office/officeart/2008/layout/LinedList"/>
    <dgm:cxn modelId="{7A132571-77CB-434B-9C56-14E655A5C960}" type="presParOf" srcId="{F6BBFFA0-AC3B-490C-AC17-F5BC264E14F5}" destId="{9C2BDBCE-FBE4-415F-8D9F-EF290C05E3E8}" srcOrd="7" destOrd="0" presId="urn:microsoft.com/office/officeart/2008/layout/LinedList"/>
    <dgm:cxn modelId="{6553BDAB-416E-4DAE-9650-038BE88C1B28}" type="presParOf" srcId="{9C2BDBCE-FBE4-415F-8D9F-EF290C05E3E8}" destId="{02D75FC2-E96E-4957-8324-297FD7444E95}" srcOrd="0" destOrd="0" presId="urn:microsoft.com/office/officeart/2008/layout/LinedList"/>
    <dgm:cxn modelId="{A4AD097C-3FE4-42EE-AF3F-188BB434D9FF}" type="presParOf" srcId="{9C2BDBCE-FBE4-415F-8D9F-EF290C05E3E8}" destId="{FB4FECEF-AE6E-4614-84A7-CE0333B1EBB6}" srcOrd="1" destOrd="0" presId="urn:microsoft.com/office/officeart/2008/layout/LinedList"/>
    <dgm:cxn modelId="{8B4C9687-435A-437D-98DB-93E2C2E8BECA}" type="presParOf" srcId="{9C2BDBCE-FBE4-415F-8D9F-EF290C05E3E8}" destId="{F12CFD90-F579-459A-BB37-100DFA8E1DAF}" srcOrd="2" destOrd="0" presId="urn:microsoft.com/office/officeart/2008/layout/LinedList"/>
    <dgm:cxn modelId="{4AD282AE-6D3B-4874-8C2C-E203C2177303}" type="presParOf" srcId="{F6BBFFA0-AC3B-490C-AC17-F5BC264E14F5}" destId="{BDDAF130-E8CE-4578-A578-14BD22468A27}" srcOrd="8" destOrd="0" presId="urn:microsoft.com/office/officeart/2008/layout/LinedList"/>
    <dgm:cxn modelId="{58C2FD25-1B18-4CE0-9FC6-2F71F8AC4669}" type="presParOf" srcId="{F6BBFFA0-AC3B-490C-AC17-F5BC264E14F5}" destId="{A0B033C0-9E89-401B-966A-BAC975351D1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B8056A-75FD-4987-9517-2E715174CC6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4A1C0EF-479C-4F0E-94D4-6D48FBED8D19}">
      <dgm:prSet phldrT="[Texto]"/>
      <dgm:spPr/>
      <dgm:t>
        <a:bodyPr/>
        <a:lstStyle/>
        <a:p>
          <a:r>
            <a:rPr lang="es-CO" dirty="0" smtClean="0"/>
            <a:t>En este menú usted encontrará:</a:t>
          </a:r>
          <a:endParaRPr lang="es-CO" dirty="0"/>
        </a:p>
      </dgm:t>
    </dgm:pt>
    <dgm:pt modelId="{E8C16A98-EE5A-40E1-B813-0F56EC6C6C6C}" type="parTrans" cxnId="{C1DC625B-A951-46B4-95B7-61993B08B66E}">
      <dgm:prSet/>
      <dgm:spPr/>
      <dgm:t>
        <a:bodyPr/>
        <a:lstStyle/>
        <a:p>
          <a:endParaRPr lang="es-CO"/>
        </a:p>
      </dgm:t>
    </dgm:pt>
    <dgm:pt modelId="{E9E9B909-DDB6-4FD1-8366-BC9B110B887D}" type="sibTrans" cxnId="{C1DC625B-A951-46B4-95B7-61993B08B66E}">
      <dgm:prSet/>
      <dgm:spPr/>
      <dgm:t>
        <a:bodyPr/>
        <a:lstStyle/>
        <a:p>
          <a:endParaRPr lang="es-CO"/>
        </a:p>
      </dgm:t>
    </dgm:pt>
    <dgm:pt modelId="{974A0627-4766-4BE9-86A0-DE6BB0984322}">
      <dgm:prSet phldrT="[Texto]"/>
      <dgm:spPr/>
      <dgm:t>
        <a:bodyPr/>
        <a:lstStyle/>
        <a:p>
          <a:r>
            <a:rPr lang="es-CO" dirty="0" smtClean="0"/>
            <a:t>Trabajo con </a:t>
          </a:r>
          <a:r>
            <a:rPr lang="es-CO" dirty="0" err="1" smtClean="0"/>
            <a:t>Compexcel</a:t>
          </a:r>
          <a:endParaRPr lang="es-CO" dirty="0"/>
        </a:p>
      </dgm:t>
    </dgm:pt>
    <dgm:pt modelId="{56DA1579-C67E-49D8-8875-2F3921294629}" type="parTrans" cxnId="{0CCA1899-A8E9-40C9-895F-8D6B0F4FB1E9}">
      <dgm:prSet/>
      <dgm:spPr/>
      <dgm:t>
        <a:bodyPr/>
        <a:lstStyle/>
        <a:p>
          <a:endParaRPr lang="es-CO"/>
        </a:p>
      </dgm:t>
    </dgm:pt>
    <dgm:pt modelId="{10242363-5675-4CE8-82FF-F2AFCF6A3F63}" type="sibTrans" cxnId="{0CCA1899-A8E9-40C9-895F-8D6B0F4FB1E9}">
      <dgm:prSet/>
      <dgm:spPr/>
      <dgm:t>
        <a:bodyPr/>
        <a:lstStyle/>
        <a:p>
          <a:endParaRPr lang="es-CO"/>
        </a:p>
      </dgm:t>
    </dgm:pt>
    <dgm:pt modelId="{3068308F-0E6F-4B3C-AA67-0CC3987F3B36}">
      <dgm:prSet phldrT="[Texto]"/>
      <dgm:spPr/>
      <dgm:t>
        <a:bodyPr/>
        <a:lstStyle/>
        <a:p>
          <a:r>
            <a:rPr lang="es-CO" dirty="0" smtClean="0"/>
            <a:t>Centro de estudios de Ingeniería Industrial</a:t>
          </a:r>
          <a:endParaRPr lang="es-CO" dirty="0"/>
        </a:p>
      </dgm:t>
    </dgm:pt>
    <dgm:pt modelId="{B00F4DCF-8167-4408-A7C3-80EC62B85D22}" type="parTrans" cxnId="{BE6E3431-7270-4C95-93C6-839FBB93B147}">
      <dgm:prSet/>
      <dgm:spPr/>
      <dgm:t>
        <a:bodyPr/>
        <a:lstStyle/>
        <a:p>
          <a:endParaRPr lang="es-CO"/>
        </a:p>
      </dgm:t>
    </dgm:pt>
    <dgm:pt modelId="{AF2156B8-8C2E-4EA8-9F70-9EC349A64B34}" type="sibTrans" cxnId="{BE6E3431-7270-4C95-93C6-839FBB93B147}">
      <dgm:prSet/>
      <dgm:spPr/>
      <dgm:t>
        <a:bodyPr/>
        <a:lstStyle/>
        <a:p>
          <a:endParaRPr lang="es-CO"/>
        </a:p>
      </dgm:t>
    </dgm:pt>
    <dgm:pt modelId="{EA4CF45D-A175-4E28-888B-0B5934C50AA7}">
      <dgm:prSet phldrT="[Texto]"/>
      <dgm:spPr/>
      <dgm:t>
        <a:bodyPr/>
        <a:lstStyle/>
        <a:p>
          <a:r>
            <a:rPr lang="es-CO" dirty="0" smtClean="0"/>
            <a:t>Indicadores de gestión de ISEAD</a:t>
          </a:r>
          <a:endParaRPr lang="es-CO" dirty="0"/>
        </a:p>
      </dgm:t>
    </dgm:pt>
    <dgm:pt modelId="{FC9AA4BC-6836-490A-A428-AB21464E2CFD}" type="parTrans" cxnId="{790666D0-A068-4348-8E9B-F545B0956154}">
      <dgm:prSet/>
      <dgm:spPr/>
      <dgm:t>
        <a:bodyPr/>
        <a:lstStyle/>
        <a:p>
          <a:endParaRPr lang="es-CO"/>
        </a:p>
      </dgm:t>
    </dgm:pt>
    <dgm:pt modelId="{8C753248-B22D-48B3-A9CC-FB404396840C}" type="sibTrans" cxnId="{790666D0-A068-4348-8E9B-F545B0956154}">
      <dgm:prSet/>
      <dgm:spPr/>
      <dgm:t>
        <a:bodyPr/>
        <a:lstStyle/>
        <a:p>
          <a:endParaRPr lang="es-CO"/>
        </a:p>
      </dgm:t>
    </dgm:pt>
    <dgm:pt modelId="{35B88050-4DCC-4F01-98AB-BD796D484BDB}" type="pres">
      <dgm:prSet presAssocID="{75B8056A-75FD-4987-9517-2E715174CC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F647A4EB-D1BC-450B-85B0-F77FE57C776C}" type="pres">
      <dgm:prSet presAssocID="{44A1C0EF-479C-4F0E-94D4-6D48FBED8D19}" presName="thickLine" presStyleLbl="alignNode1" presStyleIdx="0" presStyleCnt="1"/>
      <dgm:spPr/>
    </dgm:pt>
    <dgm:pt modelId="{A64E03D0-7909-441C-9D79-D270EC537DD3}" type="pres">
      <dgm:prSet presAssocID="{44A1C0EF-479C-4F0E-94D4-6D48FBED8D19}" presName="horz1" presStyleCnt="0"/>
      <dgm:spPr/>
    </dgm:pt>
    <dgm:pt modelId="{47F18989-969C-4DD8-A276-0D08EB6529F5}" type="pres">
      <dgm:prSet presAssocID="{44A1C0EF-479C-4F0E-94D4-6D48FBED8D19}" presName="tx1" presStyleLbl="revTx" presStyleIdx="0" presStyleCnt="4"/>
      <dgm:spPr/>
      <dgm:t>
        <a:bodyPr/>
        <a:lstStyle/>
        <a:p>
          <a:endParaRPr lang="es-CO"/>
        </a:p>
      </dgm:t>
    </dgm:pt>
    <dgm:pt modelId="{F6BBFFA0-AC3B-490C-AC17-F5BC264E14F5}" type="pres">
      <dgm:prSet presAssocID="{44A1C0EF-479C-4F0E-94D4-6D48FBED8D19}" presName="vert1" presStyleCnt="0"/>
      <dgm:spPr/>
    </dgm:pt>
    <dgm:pt modelId="{63D67CFC-0D1C-424E-A45F-D76AEC6B9E1F}" type="pres">
      <dgm:prSet presAssocID="{974A0627-4766-4BE9-86A0-DE6BB0984322}" presName="vertSpace2a" presStyleCnt="0"/>
      <dgm:spPr/>
    </dgm:pt>
    <dgm:pt modelId="{9E9B6549-9448-43D0-B98D-A165A47AB7D1}" type="pres">
      <dgm:prSet presAssocID="{974A0627-4766-4BE9-86A0-DE6BB0984322}" presName="horz2" presStyleCnt="0"/>
      <dgm:spPr/>
    </dgm:pt>
    <dgm:pt modelId="{F3E39175-AB0D-405B-A53C-AA8713262AB8}" type="pres">
      <dgm:prSet presAssocID="{974A0627-4766-4BE9-86A0-DE6BB0984322}" presName="horzSpace2" presStyleCnt="0"/>
      <dgm:spPr/>
    </dgm:pt>
    <dgm:pt modelId="{59DFB559-5D21-4110-8ADE-0204F2524E08}" type="pres">
      <dgm:prSet presAssocID="{974A0627-4766-4BE9-86A0-DE6BB0984322}" presName="tx2" presStyleLbl="revTx" presStyleIdx="1" presStyleCnt="4"/>
      <dgm:spPr/>
      <dgm:t>
        <a:bodyPr/>
        <a:lstStyle/>
        <a:p>
          <a:endParaRPr lang="es-CO"/>
        </a:p>
      </dgm:t>
    </dgm:pt>
    <dgm:pt modelId="{78B61EF7-05E5-4C35-BAB4-197DC23F94D7}" type="pres">
      <dgm:prSet presAssocID="{974A0627-4766-4BE9-86A0-DE6BB0984322}" presName="vert2" presStyleCnt="0"/>
      <dgm:spPr/>
    </dgm:pt>
    <dgm:pt modelId="{32969C7D-1447-48F0-BBF4-515A8A0DC82A}" type="pres">
      <dgm:prSet presAssocID="{974A0627-4766-4BE9-86A0-DE6BB0984322}" presName="thinLine2b" presStyleLbl="callout" presStyleIdx="0" presStyleCnt="3"/>
      <dgm:spPr/>
    </dgm:pt>
    <dgm:pt modelId="{47EC7E1B-BE89-438A-9A5E-4C2AE1AF4279}" type="pres">
      <dgm:prSet presAssocID="{974A0627-4766-4BE9-86A0-DE6BB0984322}" presName="vertSpace2b" presStyleCnt="0"/>
      <dgm:spPr/>
    </dgm:pt>
    <dgm:pt modelId="{DD8F6DBF-16C8-4D0F-BCD9-84576509ED2C}" type="pres">
      <dgm:prSet presAssocID="{3068308F-0E6F-4B3C-AA67-0CC3987F3B36}" presName="horz2" presStyleCnt="0"/>
      <dgm:spPr/>
    </dgm:pt>
    <dgm:pt modelId="{A5B17AA9-D26D-4B92-B9A1-865FBFB33004}" type="pres">
      <dgm:prSet presAssocID="{3068308F-0E6F-4B3C-AA67-0CC3987F3B36}" presName="horzSpace2" presStyleCnt="0"/>
      <dgm:spPr/>
    </dgm:pt>
    <dgm:pt modelId="{A505B525-0BD8-441B-8072-F0D198A18FF3}" type="pres">
      <dgm:prSet presAssocID="{3068308F-0E6F-4B3C-AA67-0CC3987F3B36}" presName="tx2" presStyleLbl="revTx" presStyleIdx="2" presStyleCnt="4"/>
      <dgm:spPr/>
      <dgm:t>
        <a:bodyPr/>
        <a:lstStyle/>
        <a:p>
          <a:endParaRPr lang="es-CO"/>
        </a:p>
      </dgm:t>
    </dgm:pt>
    <dgm:pt modelId="{7EB7C74A-8EA3-4A6E-81BD-F683046A8BEF}" type="pres">
      <dgm:prSet presAssocID="{3068308F-0E6F-4B3C-AA67-0CC3987F3B36}" presName="vert2" presStyleCnt="0"/>
      <dgm:spPr/>
    </dgm:pt>
    <dgm:pt modelId="{5E81931C-1D0A-495D-9CC1-EAA9A21789A5}" type="pres">
      <dgm:prSet presAssocID="{3068308F-0E6F-4B3C-AA67-0CC3987F3B36}" presName="thinLine2b" presStyleLbl="callout" presStyleIdx="1" presStyleCnt="3"/>
      <dgm:spPr/>
    </dgm:pt>
    <dgm:pt modelId="{088312B9-C7E1-4697-8889-9C3555ECBA62}" type="pres">
      <dgm:prSet presAssocID="{3068308F-0E6F-4B3C-AA67-0CC3987F3B36}" presName="vertSpace2b" presStyleCnt="0"/>
      <dgm:spPr/>
    </dgm:pt>
    <dgm:pt modelId="{9C2BDBCE-FBE4-415F-8D9F-EF290C05E3E8}" type="pres">
      <dgm:prSet presAssocID="{EA4CF45D-A175-4E28-888B-0B5934C50AA7}" presName="horz2" presStyleCnt="0"/>
      <dgm:spPr/>
    </dgm:pt>
    <dgm:pt modelId="{02D75FC2-E96E-4957-8324-297FD7444E95}" type="pres">
      <dgm:prSet presAssocID="{EA4CF45D-A175-4E28-888B-0B5934C50AA7}" presName="horzSpace2" presStyleCnt="0"/>
      <dgm:spPr/>
    </dgm:pt>
    <dgm:pt modelId="{FB4FECEF-AE6E-4614-84A7-CE0333B1EBB6}" type="pres">
      <dgm:prSet presAssocID="{EA4CF45D-A175-4E28-888B-0B5934C50AA7}" presName="tx2" presStyleLbl="revTx" presStyleIdx="3" presStyleCnt="4"/>
      <dgm:spPr/>
      <dgm:t>
        <a:bodyPr/>
        <a:lstStyle/>
        <a:p>
          <a:endParaRPr lang="es-CO"/>
        </a:p>
      </dgm:t>
    </dgm:pt>
    <dgm:pt modelId="{F12CFD90-F579-459A-BB37-100DFA8E1DAF}" type="pres">
      <dgm:prSet presAssocID="{EA4CF45D-A175-4E28-888B-0B5934C50AA7}" presName="vert2" presStyleCnt="0"/>
      <dgm:spPr/>
    </dgm:pt>
    <dgm:pt modelId="{BDDAF130-E8CE-4578-A578-14BD22468A27}" type="pres">
      <dgm:prSet presAssocID="{EA4CF45D-A175-4E28-888B-0B5934C50AA7}" presName="thinLine2b" presStyleLbl="callout" presStyleIdx="2" presStyleCnt="3"/>
      <dgm:spPr/>
    </dgm:pt>
    <dgm:pt modelId="{A0B033C0-9E89-401B-966A-BAC975351D15}" type="pres">
      <dgm:prSet presAssocID="{EA4CF45D-A175-4E28-888B-0B5934C50AA7}" presName="vertSpace2b" presStyleCnt="0"/>
      <dgm:spPr/>
    </dgm:pt>
  </dgm:ptLst>
  <dgm:cxnLst>
    <dgm:cxn modelId="{0CCA1899-A8E9-40C9-895F-8D6B0F4FB1E9}" srcId="{44A1C0EF-479C-4F0E-94D4-6D48FBED8D19}" destId="{974A0627-4766-4BE9-86A0-DE6BB0984322}" srcOrd="0" destOrd="0" parTransId="{56DA1579-C67E-49D8-8875-2F3921294629}" sibTransId="{10242363-5675-4CE8-82FF-F2AFCF6A3F63}"/>
    <dgm:cxn modelId="{04FC7B2D-8DC3-47E4-A7FB-6E9FE2EB30C8}" type="presOf" srcId="{44A1C0EF-479C-4F0E-94D4-6D48FBED8D19}" destId="{47F18989-969C-4DD8-A276-0D08EB6529F5}" srcOrd="0" destOrd="0" presId="urn:microsoft.com/office/officeart/2008/layout/LinedList"/>
    <dgm:cxn modelId="{BE6E3431-7270-4C95-93C6-839FBB93B147}" srcId="{44A1C0EF-479C-4F0E-94D4-6D48FBED8D19}" destId="{3068308F-0E6F-4B3C-AA67-0CC3987F3B36}" srcOrd="1" destOrd="0" parTransId="{B00F4DCF-8167-4408-A7C3-80EC62B85D22}" sibTransId="{AF2156B8-8C2E-4EA8-9F70-9EC349A64B34}"/>
    <dgm:cxn modelId="{401E7692-22D9-4007-8FAB-45DD6A980C12}" type="presOf" srcId="{EA4CF45D-A175-4E28-888B-0B5934C50AA7}" destId="{FB4FECEF-AE6E-4614-84A7-CE0333B1EBB6}" srcOrd="0" destOrd="0" presId="urn:microsoft.com/office/officeart/2008/layout/LinedList"/>
    <dgm:cxn modelId="{8B006D26-DB45-4800-ADFD-A021E80135CC}" type="presOf" srcId="{974A0627-4766-4BE9-86A0-DE6BB0984322}" destId="{59DFB559-5D21-4110-8ADE-0204F2524E08}" srcOrd="0" destOrd="0" presId="urn:microsoft.com/office/officeart/2008/layout/LinedList"/>
    <dgm:cxn modelId="{C1DC625B-A951-46B4-95B7-61993B08B66E}" srcId="{75B8056A-75FD-4987-9517-2E715174CC69}" destId="{44A1C0EF-479C-4F0E-94D4-6D48FBED8D19}" srcOrd="0" destOrd="0" parTransId="{E8C16A98-EE5A-40E1-B813-0F56EC6C6C6C}" sibTransId="{E9E9B909-DDB6-4FD1-8366-BC9B110B887D}"/>
    <dgm:cxn modelId="{AF0510C8-C70E-4E10-BAE6-3BD2AC4345F6}" type="presOf" srcId="{3068308F-0E6F-4B3C-AA67-0CC3987F3B36}" destId="{A505B525-0BD8-441B-8072-F0D198A18FF3}" srcOrd="0" destOrd="0" presId="urn:microsoft.com/office/officeart/2008/layout/LinedList"/>
    <dgm:cxn modelId="{790666D0-A068-4348-8E9B-F545B0956154}" srcId="{44A1C0EF-479C-4F0E-94D4-6D48FBED8D19}" destId="{EA4CF45D-A175-4E28-888B-0B5934C50AA7}" srcOrd="2" destOrd="0" parTransId="{FC9AA4BC-6836-490A-A428-AB21464E2CFD}" sibTransId="{8C753248-B22D-48B3-A9CC-FB404396840C}"/>
    <dgm:cxn modelId="{559CBE84-4F3F-452D-B66A-502362E4A5DC}" type="presOf" srcId="{75B8056A-75FD-4987-9517-2E715174CC69}" destId="{35B88050-4DCC-4F01-98AB-BD796D484BDB}" srcOrd="0" destOrd="0" presId="urn:microsoft.com/office/officeart/2008/layout/LinedList"/>
    <dgm:cxn modelId="{BF3A7F30-54F6-43C9-B1E4-98543B75DE43}" type="presParOf" srcId="{35B88050-4DCC-4F01-98AB-BD796D484BDB}" destId="{F647A4EB-D1BC-450B-85B0-F77FE57C776C}" srcOrd="0" destOrd="0" presId="urn:microsoft.com/office/officeart/2008/layout/LinedList"/>
    <dgm:cxn modelId="{355CAD85-611B-46BC-A9C7-536C2AED0539}" type="presParOf" srcId="{35B88050-4DCC-4F01-98AB-BD796D484BDB}" destId="{A64E03D0-7909-441C-9D79-D270EC537DD3}" srcOrd="1" destOrd="0" presId="urn:microsoft.com/office/officeart/2008/layout/LinedList"/>
    <dgm:cxn modelId="{18A70DB8-79B6-410E-8490-143A14B97B4B}" type="presParOf" srcId="{A64E03D0-7909-441C-9D79-D270EC537DD3}" destId="{47F18989-969C-4DD8-A276-0D08EB6529F5}" srcOrd="0" destOrd="0" presId="urn:microsoft.com/office/officeart/2008/layout/LinedList"/>
    <dgm:cxn modelId="{79A59B44-8B16-4A37-9831-9672FE89DC82}" type="presParOf" srcId="{A64E03D0-7909-441C-9D79-D270EC537DD3}" destId="{F6BBFFA0-AC3B-490C-AC17-F5BC264E14F5}" srcOrd="1" destOrd="0" presId="urn:microsoft.com/office/officeart/2008/layout/LinedList"/>
    <dgm:cxn modelId="{F24AF41F-1F19-474D-8FB1-88DC80200F67}" type="presParOf" srcId="{F6BBFFA0-AC3B-490C-AC17-F5BC264E14F5}" destId="{63D67CFC-0D1C-424E-A45F-D76AEC6B9E1F}" srcOrd="0" destOrd="0" presId="urn:microsoft.com/office/officeart/2008/layout/LinedList"/>
    <dgm:cxn modelId="{C6392775-E175-49B1-AB1B-5130289CD7E1}" type="presParOf" srcId="{F6BBFFA0-AC3B-490C-AC17-F5BC264E14F5}" destId="{9E9B6549-9448-43D0-B98D-A165A47AB7D1}" srcOrd="1" destOrd="0" presId="urn:microsoft.com/office/officeart/2008/layout/LinedList"/>
    <dgm:cxn modelId="{4B315F0A-5D62-4C38-9FAB-F6F02FF484C2}" type="presParOf" srcId="{9E9B6549-9448-43D0-B98D-A165A47AB7D1}" destId="{F3E39175-AB0D-405B-A53C-AA8713262AB8}" srcOrd="0" destOrd="0" presId="urn:microsoft.com/office/officeart/2008/layout/LinedList"/>
    <dgm:cxn modelId="{2F886534-EE25-4B3C-8196-2A99323CD70F}" type="presParOf" srcId="{9E9B6549-9448-43D0-B98D-A165A47AB7D1}" destId="{59DFB559-5D21-4110-8ADE-0204F2524E08}" srcOrd="1" destOrd="0" presId="urn:microsoft.com/office/officeart/2008/layout/LinedList"/>
    <dgm:cxn modelId="{8B55F5DC-8502-4525-8CEA-6EEF100FB7C3}" type="presParOf" srcId="{9E9B6549-9448-43D0-B98D-A165A47AB7D1}" destId="{78B61EF7-05E5-4C35-BAB4-197DC23F94D7}" srcOrd="2" destOrd="0" presId="urn:microsoft.com/office/officeart/2008/layout/LinedList"/>
    <dgm:cxn modelId="{E924FD4D-CE72-4974-B52C-9E48B96A3702}" type="presParOf" srcId="{F6BBFFA0-AC3B-490C-AC17-F5BC264E14F5}" destId="{32969C7D-1447-48F0-BBF4-515A8A0DC82A}" srcOrd="2" destOrd="0" presId="urn:microsoft.com/office/officeart/2008/layout/LinedList"/>
    <dgm:cxn modelId="{F5C34CA0-9C72-4965-B125-2D8ADFDFCDDC}" type="presParOf" srcId="{F6BBFFA0-AC3B-490C-AC17-F5BC264E14F5}" destId="{47EC7E1B-BE89-438A-9A5E-4C2AE1AF4279}" srcOrd="3" destOrd="0" presId="urn:microsoft.com/office/officeart/2008/layout/LinedList"/>
    <dgm:cxn modelId="{F60E4799-F30F-4741-9D04-80B5D1BB969D}" type="presParOf" srcId="{F6BBFFA0-AC3B-490C-AC17-F5BC264E14F5}" destId="{DD8F6DBF-16C8-4D0F-BCD9-84576509ED2C}" srcOrd="4" destOrd="0" presId="urn:microsoft.com/office/officeart/2008/layout/LinedList"/>
    <dgm:cxn modelId="{B429D0F3-7B51-4AD5-BFFE-B8CE9D00E0B4}" type="presParOf" srcId="{DD8F6DBF-16C8-4D0F-BCD9-84576509ED2C}" destId="{A5B17AA9-D26D-4B92-B9A1-865FBFB33004}" srcOrd="0" destOrd="0" presId="urn:microsoft.com/office/officeart/2008/layout/LinedList"/>
    <dgm:cxn modelId="{297310AF-244A-4DA5-BE5E-D05C9BD71701}" type="presParOf" srcId="{DD8F6DBF-16C8-4D0F-BCD9-84576509ED2C}" destId="{A505B525-0BD8-441B-8072-F0D198A18FF3}" srcOrd="1" destOrd="0" presId="urn:microsoft.com/office/officeart/2008/layout/LinedList"/>
    <dgm:cxn modelId="{1F7BCF9C-9EB7-41D8-9A84-5916AE3EDE97}" type="presParOf" srcId="{DD8F6DBF-16C8-4D0F-BCD9-84576509ED2C}" destId="{7EB7C74A-8EA3-4A6E-81BD-F683046A8BEF}" srcOrd="2" destOrd="0" presId="urn:microsoft.com/office/officeart/2008/layout/LinedList"/>
    <dgm:cxn modelId="{F7F62D1E-F3AA-4CCF-B7C1-67DB9A94C82A}" type="presParOf" srcId="{F6BBFFA0-AC3B-490C-AC17-F5BC264E14F5}" destId="{5E81931C-1D0A-495D-9CC1-EAA9A21789A5}" srcOrd="5" destOrd="0" presId="urn:microsoft.com/office/officeart/2008/layout/LinedList"/>
    <dgm:cxn modelId="{D11233B7-62AF-494D-9262-76130D70CA7A}" type="presParOf" srcId="{F6BBFFA0-AC3B-490C-AC17-F5BC264E14F5}" destId="{088312B9-C7E1-4697-8889-9C3555ECBA62}" srcOrd="6" destOrd="0" presId="urn:microsoft.com/office/officeart/2008/layout/LinedList"/>
    <dgm:cxn modelId="{E386E98A-28E9-4427-A759-9797FACD124F}" type="presParOf" srcId="{F6BBFFA0-AC3B-490C-AC17-F5BC264E14F5}" destId="{9C2BDBCE-FBE4-415F-8D9F-EF290C05E3E8}" srcOrd="7" destOrd="0" presId="urn:microsoft.com/office/officeart/2008/layout/LinedList"/>
    <dgm:cxn modelId="{3ECDD359-126C-4794-895F-99A8CB234710}" type="presParOf" srcId="{9C2BDBCE-FBE4-415F-8D9F-EF290C05E3E8}" destId="{02D75FC2-E96E-4957-8324-297FD7444E95}" srcOrd="0" destOrd="0" presId="urn:microsoft.com/office/officeart/2008/layout/LinedList"/>
    <dgm:cxn modelId="{725E6247-4759-4845-8F28-198CDC48B2BD}" type="presParOf" srcId="{9C2BDBCE-FBE4-415F-8D9F-EF290C05E3E8}" destId="{FB4FECEF-AE6E-4614-84A7-CE0333B1EBB6}" srcOrd="1" destOrd="0" presId="urn:microsoft.com/office/officeart/2008/layout/LinedList"/>
    <dgm:cxn modelId="{7A7E1E45-6FEF-4F65-B56E-C2DE00351718}" type="presParOf" srcId="{9C2BDBCE-FBE4-415F-8D9F-EF290C05E3E8}" destId="{F12CFD90-F579-459A-BB37-100DFA8E1DAF}" srcOrd="2" destOrd="0" presId="urn:microsoft.com/office/officeart/2008/layout/LinedList"/>
    <dgm:cxn modelId="{B2607544-0F37-4883-A342-8E623CB5C174}" type="presParOf" srcId="{F6BBFFA0-AC3B-490C-AC17-F5BC264E14F5}" destId="{BDDAF130-E8CE-4578-A578-14BD22468A27}" srcOrd="8" destOrd="0" presId="urn:microsoft.com/office/officeart/2008/layout/LinedList"/>
    <dgm:cxn modelId="{8A921562-35D3-48E7-8250-CD84091F2098}" type="presParOf" srcId="{F6BBFFA0-AC3B-490C-AC17-F5BC264E14F5}" destId="{A0B033C0-9E89-401B-966A-BAC975351D1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04A04-2FC3-4527-9184-4AA0512507CF}">
      <dsp:nvSpPr>
        <dsp:cNvPr id="0" name=""/>
        <dsp:cNvSpPr/>
      </dsp:nvSpPr>
      <dsp:spPr>
        <a:xfrm>
          <a:off x="-5862135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EBD86-0990-4C26-89FF-763EBD601E33}">
      <dsp:nvSpPr>
        <dsp:cNvPr id="0" name=""/>
        <dsp:cNvSpPr/>
      </dsp:nvSpPr>
      <dsp:spPr>
        <a:xfrm>
          <a:off x="584519" y="398590"/>
          <a:ext cx="7191467" cy="7975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309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Reconocimiento global del espacio</a:t>
          </a:r>
          <a:endParaRPr lang="es-CO" sz="2400" kern="1200" dirty="0"/>
        </a:p>
      </dsp:txBody>
      <dsp:txXfrm>
        <a:off x="584519" y="398590"/>
        <a:ext cx="7191467" cy="797595"/>
      </dsp:txXfrm>
    </dsp:sp>
    <dsp:sp modelId="{9D98274C-CC78-451B-A226-A92636EA88B8}">
      <dsp:nvSpPr>
        <dsp:cNvPr id="0" name=""/>
        <dsp:cNvSpPr/>
      </dsp:nvSpPr>
      <dsp:spPr>
        <a:xfrm>
          <a:off x="86022" y="298890"/>
          <a:ext cx="996993" cy="99699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A00071-2A6A-43A3-98CE-CC4CF8A49C28}">
      <dsp:nvSpPr>
        <dsp:cNvPr id="0" name=""/>
        <dsp:cNvSpPr/>
      </dsp:nvSpPr>
      <dsp:spPr>
        <a:xfrm>
          <a:off x="1041798" y="1595190"/>
          <a:ext cx="6734188" cy="7975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309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Identificación de los Elementos que lo conforman</a:t>
          </a:r>
          <a:endParaRPr lang="es-CO" sz="2400" kern="1200" dirty="0"/>
        </a:p>
      </dsp:txBody>
      <dsp:txXfrm>
        <a:off x="1041798" y="1595190"/>
        <a:ext cx="6734188" cy="797595"/>
      </dsp:txXfrm>
    </dsp:sp>
    <dsp:sp modelId="{6F3B31EB-47C6-4980-8523-89CAF7D72B49}">
      <dsp:nvSpPr>
        <dsp:cNvPr id="0" name=""/>
        <dsp:cNvSpPr/>
      </dsp:nvSpPr>
      <dsp:spPr>
        <a:xfrm>
          <a:off x="543301" y="1495490"/>
          <a:ext cx="996993" cy="99699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4D5C881-A6F7-4EFD-8446-16F3461167B3}">
      <dsp:nvSpPr>
        <dsp:cNvPr id="0" name=""/>
        <dsp:cNvSpPr/>
      </dsp:nvSpPr>
      <dsp:spPr>
        <a:xfrm>
          <a:off x="1041798" y="2791790"/>
          <a:ext cx="6734188" cy="7975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309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Articulación de temáticas con la del curso en AVA</a:t>
          </a:r>
          <a:endParaRPr lang="es-CO" sz="2400" kern="1200" dirty="0"/>
        </a:p>
      </dsp:txBody>
      <dsp:txXfrm>
        <a:off x="1041798" y="2791790"/>
        <a:ext cx="6734188" cy="797595"/>
      </dsp:txXfrm>
    </dsp:sp>
    <dsp:sp modelId="{10EB9899-0C79-4FB6-813D-573EFA65818A}">
      <dsp:nvSpPr>
        <dsp:cNvPr id="0" name=""/>
        <dsp:cNvSpPr/>
      </dsp:nvSpPr>
      <dsp:spPr>
        <a:xfrm>
          <a:off x="543301" y="2692091"/>
          <a:ext cx="996993" cy="99699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EFB2BAE-6D5C-4529-9A99-44BDF183F814}">
      <dsp:nvSpPr>
        <dsp:cNvPr id="0" name=""/>
        <dsp:cNvSpPr/>
      </dsp:nvSpPr>
      <dsp:spPr>
        <a:xfrm>
          <a:off x="584519" y="3988390"/>
          <a:ext cx="7191467" cy="7975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309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Navegabilidad por software libre  y links de apoyo</a:t>
          </a:r>
          <a:endParaRPr lang="es-CO" sz="2400" kern="1200" dirty="0"/>
        </a:p>
      </dsp:txBody>
      <dsp:txXfrm>
        <a:off x="584519" y="3988390"/>
        <a:ext cx="7191467" cy="797595"/>
      </dsp:txXfrm>
    </dsp:sp>
    <dsp:sp modelId="{CB79C783-320B-4C07-B3FA-72D12A3ED0E9}">
      <dsp:nvSpPr>
        <dsp:cNvPr id="0" name=""/>
        <dsp:cNvSpPr/>
      </dsp:nvSpPr>
      <dsp:spPr>
        <a:xfrm>
          <a:off x="86022" y="3888691"/>
          <a:ext cx="996993" cy="996993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7A4EB-D1BC-450B-85B0-F77FE57C776C}">
      <dsp:nvSpPr>
        <dsp:cNvPr id="0" name=""/>
        <dsp:cNvSpPr/>
      </dsp:nvSpPr>
      <dsp:spPr>
        <a:xfrm>
          <a:off x="0" y="133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18989-969C-4DD8-A276-0D08EB6529F5}">
      <dsp:nvSpPr>
        <dsp:cNvPr id="0" name=""/>
        <dsp:cNvSpPr/>
      </dsp:nvSpPr>
      <dsp:spPr>
        <a:xfrm>
          <a:off x="0" y="133"/>
          <a:ext cx="1699388" cy="2499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En este menú usted encontrará:</a:t>
          </a:r>
          <a:endParaRPr lang="es-CO" sz="2500" kern="1200" dirty="0"/>
        </a:p>
      </dsp:txBody>
      <dsp:txXfrm>
        <a:off x="0" y="133"/>
        <a:ext cx="1699388" cy="2499953"/>
      </dsp:txXfrm>
    </dsp:sp>
    <dsp:sp modelId="{59DFB559-5D21-4110-8ADE-0204F2524E08}">
      <dsp:nvSpPr>
        <dsp:cNvPr id="0" name=""/>
        <dsp:cNvSpPr/>
      </dsp:nvSpPr>
      <dsp:spPr>
        <a:xfrm>
          <a:off x="1826842" y="39195"/>
          <a:ext cx="6670101" cy="781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Temática Objetivos y propósitos del PLE</a:t>
          </a:r>
          <a:endParaRPr lang="es-CO" sz="2600" kern="1200" dirty="0"/>
        </a:p>
      </dsp:txBody>
      <dsp:txXfrm>
        <a:off x="1826842" y="39195"/>
        <a:ext cx="6670101" cy="781235"/>
      </dsp:txXfrm>
    </dsp:sp>
    <dsp:sp modelId="{32969C7D-1447-48F0-BBF4-515A8A0DC82A}">
      <dsp:nvSpPr>
        <dsp:cNvPr id="0" name=""/>
        <dsp:cNvSpPr/>
      </dsp:nvSpPr>
      <dsp:spPr>
        <a:xfrm>
          <a:off x="1699388" y="820431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5B525-0BD8-441B-8072-F0D198A18FF3}">
      <dsp:nvSpPr>
        <dsp:cNvPr id="0" name=""/>
        <dsp:cNvSpPr/>
      </dsp:nvSpPr>
      <dsp:spPr>
        <a:xfrm>
          <a:off x="1826842" y="859492"/>
          <a:ext cx="6670101" cy="781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Articulación del  PLE con el Entorno Virtual AVA</a:t>
          </a:r>
          <a:endParaRPr lang="es-CO" sz="2600" kern="1200" dirty="0"/>
        </a:p>
      </dsp:txBody>
      <dsp:txXfrm>
        <a:off x="1826842" y="859492"/>
        <a:ext cx="6670101" cy="781235"/>
      </dsp:txXfrm>
    </dsp:sp>
    <dsp:sp modelId="{5E81931C-1D0A-495D-9CC1-EAA9A21789A5}">
      <dsp:nvSpPr>
        <dsp:cNvPr id="0" name=""/>
        <dsp:cNvSpPr/>
      </dsp:nvSpPr>
      <dsp:spPr>
        <a:xfrm>
          <a:off x="1699388" y="1640728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4FECEF-AE6E-4614-84A7-CE0333B1EBB6}">
      <dsp:nvSpPr>
        <dsp:cNvPr id="0" name=""/>
        <dsp:cNvSpPr/>
      </dsp:nvSpPr>
      <dsp:spPr>
        <a:xfrm>
          <a:off x="1826842" y="1679790"/>
          <a:ext cx="6670101" cy="781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Mapa Mental y video de presentación del PLE</a:t>
          </a:r>
          <a:endParaRPr lang="es-CO" sz="2600" kern="1200" dirty="0"/>
        </a:p>
      </dsp:txBody>
      <dsp:txXfrm>
        <a:off x="1826842" y="1679790"/>
        <a:ext cx="6670101" cy="781235"/>
      </dsp:txXfrm>
    </dsp:sp>
    <dsp:sp modelId="{BDDAF130-E8CE-4578-A578-14BD22468A27}">
      <dsp:nvSpPr>
        <dsp:cNvPr id="0" name=""/>
        <dsp:cNvSpPr/>
      </dsp:nvSpPr>
      <dsp:spPr>
        <a:xfrm>
          <a:off x="1699388" y="2461025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2E03C-CA60-44B0-859C-87AF35A12BF2}">
      <dsp:nvSpPr>
        <dsp:cNvPr id="0" name=""/>
        <dsp:cNvSpPr/>
      </dsp:nvSpPr>
      <dsp:spPr>
        <a:xfrm>
          <a:off x="0" y="2500087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94E9C-1933-441B-A9F4-067DCCDA8B18}">
      <dsp:nvSpPr>
        <dsp:cNvPr id="0" name=""/>
        <dsp:cNvSpPr/>
      </dsp:nvSpPr>
      <dsp:spPr>
        <a:xfrm>
          <a:off x="2054951" y="2507462"/>
          <a:ext cx="5145851" cy="1422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Ruta Metodológica</a:t>
          </a:r>
          <a:endParaRPr lang="es-CO" sz="3200" kern="1200" dirty="0"/>
        </a:p>
      </dsp:txBody>
      <dsp:txXfrm>
        <a:off x="2054951" y="2507462"/>
        <a:ext cx="5145851" cy="1422073"/>
      </dsp:txXfrm>
    </dsp:sp>
    <dsp:sp modelId="{2AD5E5AE-D8C5-4D29-883E-EDFA4F2702C5}">
      <dsp:nvSpPr>
        <dsp:cNvPr id="0" name=""/>
        <dsp:cNvSpPr/>
      </dsp:nvSpPr>
      <dsp:spPr>
        <a:xfrm>
          <a:off x="0" y="392216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D2C39-3912-4057-BFD5-C598F48271CE}">
      <dsp:nvSpPr>
        <dsp:cNvPr id="0" name=""/>
        <dsp:cNvSpPr/>
      </dsp:nvSpPr>
      <dsp:spPr>
        <a:xfrm>
          <a:off x="2126955" y="3922285"/>
          <a:ext cx="5145851" cy="1422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Presentación del autor</a:t>
          </a:r>
          <a:endParaRPr lang="es-CO" sz="3200" kern="1200" dirty="0"/>
        </a:p>
      </dsp:txBody>
      <dsp:txXfrm>
        <a:off x="2126955" y="3922285"/>
        <a:ext cx="5145851" cy="14220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7A4EB-D1BC-450B-85B0-F77FE57C776C}">
      <dsp:nvSpPr>
        <dsp:cNvPr id="0" name=""/>
        <dsp:cNvSpPr/>
      </dsp:nvSpPr>
      <dsp:spPr>
        <a:xfrm>
          <a:off x="0" y="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18989-969C-4DD8-A276-0D08EB6529F5}">
      <dsp:nvSpPr>
        <dsp:cNvPr id="0" name=""/>
        <dsp:cNvSpPr/>
      </dsp:nvSpPr>
      <dsp:spPr>
        <a:xfrm>
          <a:off x="0" y="0"/>
          <a:ext cx="1699388" cy="5344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En este menú usted encontrará:</a:t>
          </a:r>
          <a:endParaRPr lang="es-CO" sz="2500" kern="1200" dirty="0"/>
        </a:p>
      </dsp:txBody>
      <dsp:txXfrm>
        <a:off x="0" y="0"/>
        <a:ext cx="1699388" cy="5344368"/>
      </dsp:txXfrm>
    </dsp:sp>
    <dsp:sp modelId="{59DFB559-5D21-4110-8ADE-0204F2524E08}">
      <dsp:nvSpPr>
        <dsp:cNvPr id="0" name=""/>
        <dsp:cNvSpPr/>
      </dsp:nvSpPr>
      <dsp:spPr>
        <a:xfrm>
          <a:off x="1826842" y="124214"/>
          <a:ext cx="6670101" cy="24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800" kern="1200" dirty="0" smtClean="0"/>
            <a:t>Video Introductorio al Curso en AVA</a:t>
          </a:r>
          <a:endParaRPr lang="es-CO" sz="5800" kern="1200" dirty="0"/>
        </a:p>
      </dsp:txBody>
      <dsp:txXfrm>
        <a:off x="1826842" y="124214"/>
        <a:ext cx="6670101" cy="2484296"/>
      </dsp:txXfrm>
    </dsp:sp>
    <dsp:sp modelId="{32969C7D-1447-48F0-BBF4-515A8A0DC82A}">
      <dsp:nvSpPr>
        <dsp:cNvPr id="0" name=""/>
        <dsp:cNvSpPr/>
      </dsp:nvSpPr>
      <dsp:spPr>
        <a:xfrm>
          <a:off x="1699388" y="2608510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5B525-0BD8-441B-8072-F0D198A18FF3}">
      <dsp:nvSpPr>
        <dsp:cNvPr id="0" name=""/>
        <dsp:cNvSpPr/>
      </dsp:nvSpPr>
      <dsp:spPr>
        <a:xfrm>
          <a:off x="1826842" y="2732725"/>
          <a:ext cx="6670101" cy="24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800" kern="1200" dirty="0" smtClean="0"/>
            <a:t>Material de Consulta en </a:t>
          </a:r>
          <a:r>
            <a:rPr lang="es-CO" sz="5800" kern="1200" dirty="0" err="1" smtClean="0"/>
            <a:t>GALe</a:t>
          </a:r>
          <a:r>
            <a:rPr lang="es-CO" sz="5800" kern="1200" dirty="0" smtClean="0"/>
            <a:t> y </a:t>
          </a:r>
          <a:r>
            <a:rPr lang="es-CO" sz="5800" kern="1200" dirty="0" err="1" smtClean="0"/>
            <a:t>Virtualpro</a:t>
          </a:r>
          <a:endParaRPr lang="es-CO" sz="5800" kern="1200" dirty="0"/>
        </a:p>
      </dsp:txBody>
      <dsp:txXfrm>
        <a:off x="1826842" y="2732725"/>
        <a:ext cx="6670101" cy="2484296"/>
      </dsp:txXfrm>
    </dsp:sp>
    <dsp:sp modelId="{5E81931C-1D0A-495D-9CC1-EAA9A21789A5}">
      <dsp:nvSpPr>
        <dsp:cNvPr id="0" name=""/>
        <dsp:cNvSpPr/>
      </dsp:nvSpPr>
      <dsp:spPr>
        <a:xfrm>
          <a:off x="1699388" y="5217021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7A4EB-D1BC-450B-85B0-F77FE57C776C}">
      <dsp:nvSpPr>
        <dsp:cNvPr id="0" name=""/>
        <dsp:cNvSpPr/>
      </dsp:nvSpPr>
      <dsp:spPr>
        <a:xfrm>
          <a:off x="0" y="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18989-969C-4DD8-A276-0D08EB6529F5}">
      <dsp:nvSpPr>
        <dsp:cNvPr id="0" name=""/>
        <dsp:cNvSpPr/>
      </dsp:nvSpPr>
      <dsp:spPr>
        <a:xfrm>
          <a:off x="0" y="0"/>
          <a:ext cx="1699388" cy="5344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En este menú usted encontrará:</a:t>
          </a:r>
          <a:endParaRPr lang="es-CO" sz="2500" kern="1200" dirty="0"/>
        </a:p>
      </dsp:txBody>
      <dsp:txXfrm>
        <a:off x="0" y="0"/>
        <a:ext cx="1699388" cy="5344368"/>
      </dsp:txXfrm>
    </dsp:sp>
    <dsp:sp modelId="{59DFB559-5D21-4110-8ADE-0204F2524E08}">
      <dsp:nvSpPr>
        <dsp:cNvPr id="0" name=""/>
        <dsp:cNvSpPr/>
      </dsp:nvSpPr>
      <dsp:spPr>
        <a:xfrm>
          <a:off x="1826842" y="83505"/>
          <a:ext cx="6670101" cy="1670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200" kern="1200" dirty="0" smtClean="0"/>
            <a:t>Herramientas de apoyo para le desarrollo del colaborativo</a:t>
          </a:r>
          <a:endParaRPr lang="es-CO" sz="4200" kern="1200" dirty="0"/>
        </a:p>
      </dsp:txBody>
      <dsp:txXfrm>
        <a:off x="1826842" y="83505"/>
        <a:ext cx="6670101" cy="1670114"/>
      </dsp:txXfrm>
    </dsp:sp>
    <dsp:sp modelId="{32969C7D-1447-48F0-BBF4-515A8A0DC82A}">
      <dsp:nvSpPr>
        <dsp:cNvPr id="0" name=""/>
        <dsp:cNvSpPr/>
      </dsp:nvSpPr>
      <dsp:spPr>
        <a:xfrm>
          <a:off x="1699388" y="1753620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5B525-0BD8-441B-8072-F0D198A18FF3}">
      <dsp:nvSpPr>
        <dsp:cNvPr id="0" name=""/>
        <dsp:cNvSpPr/>
      </dsp:nvSpPr>
      <dsp:spPr>
        <a:xfrm>
          <a:off x="1826842" y="1837126"/>
          <a:ext cx="6670101" cy="1670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200" kern="1200" dirty="0" err="1" smtClean="0"/>
            <a:t>Webquest</a:t>
          </a:r>
          <a:r>
            <a:rPr lang="es-CO" sz="4200" kern="1200" dirty="0" smtClean="0"/>
            <a:t>, </a:t>
          </a:r>
          <a:r>
            <a:rPr lang="es-CO" sz="4200" kern="1200" dirty="0" err="1" smtClean="0"/>
            <a:t>youtube</a:t>
          </a:r>
          <a:r>
            <a:rPr lang="es-CO" sz="4200" kern="1200" dirty="0" smtClean="0"/>
            <a:t>, </a:t>
          </a:r>
          <a:r>
            <a:rPr lang="es-CO" sz="4200" kern="1200" dirty="0" err="1" smtClean="0"/>
            <a:t>googledrive</a:t>
          </a:r>
          <a:r>
            <a:rPr lang="es-CO" sz="4200" kern="1200" dirty="0" smtClean="0"/>
            <a:t>, Dropbox</a:t>
          </a:r>
          <a:endParaRPr lang="es-CO" sz="4200" kern="1200" dirty="0"/>
        </a:p>
      </dsp:txBody>
      <dsp:txXfrm>
        <a:off x="1826842" y="1837126"/>
        <a:ext cx="6670101" cy="1670114"/>
      </dsp:txXfrm>
    </dsp:sp>
    <dsp:sp modelId="{5E81931C-1D0A-495D-9CC1-EAA9A21789A5}">
      <dsp:nvSpPr>
        <dsp:cNvPr id="0" name=""/>
        <dsp:cNvSpPr/>
      </dsp:nvSpPr>
      <dsp:spPr>
        <a:xfrm>
          <a:off x="1699388" y="3507241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4FECEF-AE6E-4614-84A7-CE0333B1EBB6}">
      <dsp:nvSpPr>
        <dsp:cNvPr id="0" name=""/>
        <dsp:cNvSpPr/>
      </dsp:nvSpPr>
      <dsp:spPr>
        <a:xfrm>
          <a:off x="1826842" y="3590747"/>
          <a:ext cx="6670101" cy="1670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200" kern="1200" dirty="0" smtClean="0"/>
            <a:t>Desarrollo de software libre</a:t>
          </a:r>
          <a:endParaRPr lang="es-CO" sz="4200" kern="1200" dirty="0"/>
        </a:p>
      </dsp:txBody>
      <dsp:txXfrm>
        <a:off x="1826842" y="3590747"/>
        <a:ext cx="6670101" cy="1670114"/>
      </dsp:txXfrm>
    </dsp:sp>
    <dsp:sp modelId="{BDDAF130-E8CE-4578-A578-14BD22468A27}">
      <dsp:nvSpPr>
        <dsp:cNvPr id="0" name=""/>
        <dsp:cNvSpPr/>
      </dsp:nvSpPr>
      <dsp:spPr>
        <a:xfrm>
          <a:off x="1699388" y="5260862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7A4EB-D1BC-450B-85B0-F77FE57C776C}">
      <dsp:nvSpPr>
        <dsp:cNvPr id="0" name=""/>
        <dsp:cNvSpPr/>
      </dsp:nvSpPr>
      <dsp:spPr>
        <a:xfrm>
          <a:off x="0" y="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18989-969C-4DD8-A276-0D08EB6529F5}">
      <dsp:nvSpPr>
        <dsp:cNvPr id="0" name=""/>
        <dsp:cNvSpPr/>
      </dsp:nvSpPr>
      <dsp:spPr>
        <a:xfrm>
          <a:off x="0" y="0"/>
          <a:ext cx="1699388" cy="5344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En este menú usted encontrará:</a:t>
          </a:r>
          <a:endParaRPr lang="es-CO" sz="2500" kern="1200" dirty="0"/>
        </a:p>
      </dsp:txBody>
      <dsp:txXfrm>
        <a:off x="0" y="0"/>
        <a:ext cx="1699388" cy="5344368"/>
      </dsp:txXfrm>
    </dsp:sp>
    <dsp:sp modelId="{59DFB559-5D21-4110-8ADE-0204F2524E08}">
      <dsp:nvSpPr>
        <dsp:cNvPr id="0" name=""/>
        <dsp:cNvSpPr/>
      </dsp:nvSpPr>
      <dsp:spPr>
        <a:xfrm>
          <a:off x="1826842" y="83505"/>
          <a:ext cx="6670101" cy="1670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Publicación de redes sociales, Twitter, Facebook</a:t>
          </a:r>
          <a:endParaRPr lang="es-CO" sz="3300" kern="1200" dirty="0"/>
        </a:p>
      </dsp:txBody>
      <dsp:txXfrm>
        <a:off x="1826842" y="83505"/>
        <a:ext cx="6670101" cy="1670114"/>
      </dsp:txXfrm>
    </dsp:sp>
    <dsp:sp modelId="{32969C7D-1447-48F0-BBF4-515A8A0DC82A}">
      <dsp:nvSpPr>
        <dsp:cNvPr id="0" name=""/>
        <dsp:cNvSpPr/>
      </dsp:nvSpPr>
      <dsp:spPr>
        <a:xfrm>
          <a:off x="1699388" y="1753620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5B525-0BD8-441B-8072-F0D198A18FF3}">
      <dsp:nvSpPr>
        <dsp:cNvPr id="0" name=""/>
        <dsp:cNvSpPr/>
      </dsp:nvSpPr>
      <dsp:spPr>
        <a:xfrm>
          <a:off x="1826842" y="1837126"/>
          <a:ext cx="6670101" cy="1670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Publicación en redes académicas, Club </a:t>
          </a:r>
          <a:r>
            <a:rPr lang="es-CO" sz="3300" kern="1200" dirty="0" err="1" smtClean="0"/>
            <a:t>Networking</a:t>
          </a:r>
          <a:r>
            <a:rPr lang="es-CO" sz="3300" kern="1200" dirty="0" smtClean="0"/>
            <a:t> TIC, </a:t>
          </a:r>
          <a:r>
            <a:rPr lang="es-CO" sz="3300" kern="1200" dirty="0" err="1" smtClean="0"/>
            <a:t>RedDOLAC</a:t>
          </a:r>
          <a:r>
            <a:rPr lang="es-CO" sz="3300" kern="1200" dirty="0" smtClean="0"/>
            <a:t> y las Redes de Curso</a:t>
          </a:r>
          <a:endParaRPr lang="es-CO" sz="3300" kern="1200" dirty="0"/>
        </a:p>
      </dsp:txBody>
      <dsp:txXfrm>
        <a:off x="1826842" y="1837126"/>
        <a:ext cx="6670101" cy="1670114"/>
      </dsp:txXfrm>
    </dsp:sp>
    <dsp:sp modelId="{5E81931C-1D0A-495D-9CC1-EAA9A21789A5}">
      <dsp:nvSpPr>
        <dsp:cNvPr id="0" name=""/>
        <dsp:cNvSpPr/>
      </dsp:nvSpPr>
      <dsp:spPr>
        <a:xfrm>
          <a:off x="1699388" y="3507241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4FECEF-AE6E-4614-84A7-CE0333B1EBB6}">
      <dsp:nvSpPr>
        <dsp:cNvPr id="0" name=""/>
        <dsp:cNvSpPr/>
      </dsp:nvSpPr>
      <dsp:spPr>
        <a:xfrm>
          <a:off x="1826842" y="3590747"/>
          <a:ext cx="6670101" cy="1670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Socialización entre pares </a:t>
          </a:r>
          <a:endParaRPr lang="es-CO" sz="3300" kern="1200" dirty="0"/>
        </a:p>
      </dsp:txBody>
      <dsp:txXfrm>
        <a:off x="1826842" y="3590747"/>
        <a:ext cx="6670101" cy="1670114"/>
      </dsp:txXfrm>
    </dsp:sp>
    <dsp:sp modelId="{BDDAF130-E8CE-4578-A578-14BD22468A27}">
      <dsp:nvSpPr>
        <dsp:cNvPr id="0" name=""/>
        <dsp:cNvSpPr/>
      </dsp:nvSpPr>
      <dsp:spPr>
        <a:xfrm>
          <a:off x="1699388" y="5260862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7A4EB-D1BC-450B-85B0-F77FE57C776C}">
      <dsp:nvSpPr>
        <dsp:cNvPr id="0" name=""/>
        <dsp:cNvSpPr/>
      </dsp:nvSpPr>
      <dsp:spPr>
        <a:xfrm>
          <a:off x="0" y="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18989-969C-4DD8-A276-0D08EB6529F5}">
      <dsp:nvSpPr>
        <dsp:cNvPr id="0" name=""/>
        <dsp:cNvSpPr/>
      </dsp:nvSpPr>
      <dsp:spPr>
        <a:xfrm>
          <a:off x="0" y="0"/>
          <a:ext cx="1699388" cy="5344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En este menú usted encontrará:</a:t>
          </a:r>
          <a:endParaRPr lang="es-CO" sz="2500" kern="1200" dirty="0"/>
        </a:p>
      </dsp:txBody>
      <dsp:txXfrm>
        <a:off x="0" y="0"/>
        <a:ext cx="1699388" cy="5344368"/>
      </dsp:txXfrm>
    </dsp:sp>
    <dsp:sp modelId="{59DFB559-5D21-4110-8ADE-0204F2524E08}">
      <dsp:nvSpPr>
        <dsp:cNvPr id="0" name=""/>
        <dsp:cNvSpPr/>
      </dsp:nvSpPr>
      <dsp:spPr>
        <a:xfrm>
          <a:off x="1826842" y="83505"/>
          <a:ext cx="6670101" cy="1670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700" kern="1200" dirty="0" smtClean="0"/>
            <a:t>Trabajo con </a:t>
          </a:r>
          <a:r>
            <a:rPr lang="es-CO" sz="4700" kern="1200" dirty="0" err="1" smtClean="0"/>
            <a:t>Compexcel</a:t>
          </a:r>
          <a:endParaRPr lang="es-CO" sz="4700" kern="1200" dirty="0"/>
        </a:p>
      </dsp:txBody>
      <dsp:txXfrm>
        <a:off x="1826842" y="83505"/>
        <a:ext cx="6670101" cy="1670114"/>
      </dsp:txXfrm>
    </dsp:sp>
    <dsp:sp modelId="{32969C7D-1447-48F0-BBF4-515A8A0DC82A}">
      <dsp:nvSpPr>
        <dsp:cNvPr id="0" name=""/>
        <dsp:cNvSpPr/>
      </dsp:nvSpPr>
      <dsp:spPr>
        <a:xfrm>
          <a:off x="1699388" y="1753620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5B525-0BD8-441B-8072-F0D198A18FF3}">
      <dsp:nvSpPr>
        <dsp:cNvPr id="0" name=""/>
        <dsp:cNvSpPr/>
      </dsp:nvSpPr>
      <dsp:spPr>
        <a:xfrm>
          <a:off x="1826842" y="1837126"/>
          <a:ext cx="6670101" cy="1670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700" kern="1200" dirty="0" smtClean="0"/>
            <a:t>Centro de estudios de Ingeniería Industrial</a:t>
          </a:r>
          <a:endParaRPr lang="es-CO" sz="4700" kern="1200" dirty="0"/>
        </a:p>
      </dsp:txBody>
      <dsp:txXfrm>
        <a:off x="1826842" y="1837126"/>
        <a:ext cx="6670101" cy="1670114"/>
      </dsp:txXfrm>
    </dsp:sp>
    <dsp:sp modelId="{5E81931C-1D0A-495D-9CC1-EAA9A21789A5}">
      <dsp:nvSpPr>
        <dsp:cNvPr id="0" name=""/>
        <dsp:cNvSpPr/>
      </dsp:nvSpPr>
      <dsp:spPr>
        <a:xfrm>
          <a:off x="1699388" y="3507241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4FECEF-AE6E-4614-84A7-CE0333B1EBB6}">
      <dsp:nvSpPr>
        <dsp:cNvPr id="0" name=""/>
        <dsp:cNvSpPr/>
      </dsp:nvSpPr>
      <dsp:spPr>
        <a:xfrm>
          <a:off x="1826842" y="3590747"/>
          <a:ext cx="6670101" cy="1670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700" kern="1200" dirty="0" smtClean="0"/>
            <a:t>Indicadores de gestión de ISEAD</a:t>
          </a:r>
          <a:endParaRPr lang="es-CO" sz="4700" kern="1200" dirty="0"/>
        </a:p>
      </dsp:txBody>
      <dsp:txXfrm>
        <a:off x="1826842" y="3590747"/>
        <a:ext cx="6670101" cy="1670114"/>
      </dsp:txXfrm>
    </dsp:sp>
    <dsp:sp modelId="{BDDAF130-E8CE-4578-A578-14BD22468A27}">
      <dsp:nvSpPr>
        <dsp:cNvPr id="0" name=""/>
        <dsp:cNvSpPr/>
      </dsp:nvSpPr>
      <dsp:spPr>
        <a:xfrm>
          <a:off x="1699388" y="5260862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C433B-509E-4DC7-B214-CED01993DB01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F4FFE-A5FB-476F-8AA4-D9554FCA263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092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72-27DA-4B3B-BB4E-674ECCC5C244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27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A07B-E388-4291-A88C-CD1BF88D9DE4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924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BFB55-7B18-4BE1-BCB3-F8C6FE6C267B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1997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0" y="-171400"/>
            <a:ext cx="7415210" cy="1470025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23" name="22 Marcador de texto"/>
          <p:cNvSpPr>
            <a:spLocks noGrp="1"/>
          </p:cNvSpPr>
          <p:nvPr>
            <p:ph type="body" sz="quarter" idx="17"/>
          </p:nvPr>
        </p:nvSpPr>
        <p:spPr>
          <a:xfrm>
            <a:off x="1000101" y="2214554"/>
            <a:ext cx="6786610" cy="2428875"/>
          </a:xfrm>
        </p:spPr>
        <p:txBody>
          <a:bodyPr/>
          <a:lstStyle>
            <a:lvl1pPr algn="l">
              <a:buNone/>
              <a:defRPr/>
            </a:lvl1pPr>
            <a:lvl2pPr algn="l">
              <a:buNone/>
              <a:defRPr/>
            </a:lvl2pPr>
            <a:lvl3pPr algn="l">
              <a:buNone/>
              <a:defRPr/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r>
              <a:rPr lang="es-CO" smtClean="0"/>
              <a:t>FECHA</a:t>
            </a:r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82EE887A-241B-4ED8-BFA6-926568D4A66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FI-GQ-OCMC-004-015  V. 000-27-08-2011</a:t>
            </a:r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1"/>
          </p:nvPr>
        </p:nvSpPr>
        <p:spPr>
          <a:xfrm>
            <a:off x="4357688" y="6858000"/>
            <a:ext cx="914400" cy="91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030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10" y="-171400"/>
            <a:ext cx="7415210" cy="1470025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23" name="22 Marcador de texto"/>
          <p:cNvSpPr>
            <a:spLocks noGrp="1"/>
          </p:cNvSpPr>
          <p:nvPr>
            <p:ph type="body" sz="quarter" idx="17"/>
          </p:nvPr>
        </p:nvSpPr>
        <p:spPr>
          <a:xfrm>
            <a:off x="1000101" y="2214554"/>
            <a:ext cx="6786610" cy="2428875"/>
          </a:xfrm>
        </p:spPr>
        <p:txBody>
          <a:bodyPr/>
          <a:lstStyle>
            <a:lvl1pPr algn="l">
              <a:buNone/>
              <a:defRPr/>
            </a:lvl1pPr>
            <a:lvl2pPr algn="l">
              <a:buNone/>
              <a:defRPr/>
            </a:lvl2pPr>
            <a:lvl3pPr algn="l">
              <a:buNone/>
              <a:defRPr/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r>
              <a:rPr lang="es-CO" smtClean="0"/>
              <a:t>FECHA</a:t>
            </a:r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82EE887A-241B-4ED8-BFA6-926568D4A66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FI-GQ-OCMC-004-015  V. 000-27-08-2011</a:t>
            </a:r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1"/>
          </p:nvPr>
        </p:nvSpPr>
        <p:spPr>
          <a:xfrm>
            <a:off x="4357688" y="6858000"/>
            <a:ext cx="914400" cy="91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423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F249-1E47-434E-88D0-EC5BFA13A4CB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186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88E5-5F1F-4046-878F-D2BADFCC7DB9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332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8F01-FCDD-4133-AE19-7152361DC855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649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0500-43E4-482D-8BB4-5BD02206F904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295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CC81-EA8F-4B9F-AB12-5610A114F39F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55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EC78-5D23-461B-A313-6624D545972C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61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77F-E3C7-4132-93E7-3067C8101CD2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60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9CA-884B-4925-AAA1-FACC92BD9E8C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941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8D253-9DB4-4FF5-A38E-FF8F307F0312}" type="datetime1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smtClean="0"/>
              <a:t>FI-GQ-GCMU-004-015  V. 001-17-04-2013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BCBFE-1502-4A9C-9A3C-7E6287A75A8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274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6" r:id="rId12"/>
    <p:sldLayoutId id="2147483708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texto"/>
          <p:cNvSpPr>
            <a:spLocks noGrp="1"/>
          </p:cNvSpPr>
          <p:nvPr>
            <p:ph type="body" sz="quarter" idx="17"/>
          </p:nvPr>
        </p:nvSpPr>
        <p:spPr>
          <a:xfrm>
            <a:off x="307975" y="1403147"/>
            <a:ext cx="8512497" cy="1077218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Orientaciones para  la articulación del PLE con el curso Control de Calidad</a:t>
            </a:r>
            <a:endParaRPr lang="es-ES" b="1" dirty="0" smtClean="0">
              <a:solidFill>
                <a:srgbClr val="002060"/>
              </a:solidFill>
            </a:endParaRPr>
          </a:p>
        </p:txBody>
      </p:sp>
      <p:sp>
        <p:nvSpPr>
          <p:cNvPr id="6148" name="2 Marcador de texto"/>
          <p:cNvSpPr txBox="1">
            <a:spLocks/>
          </p:cNvSpPr>
          <p:nvPr/>
        </p:nvSpPr>
        <p:spPr bwMode="auto">
          <a:xfrm>
            <a:off x="1403648" y="5517232"/>
            <a:ext cx="715272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s-CO" sz="2800" b="1" dirty="0" smtClean="0"/>
              <a:t>Yopal-Casanare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s-CO" sz="2800" b="1" dirty="0" smtClean="0"/>
              <a:t>27 de Agosto de 2014</a:t>
            </a:r>
            <a:endParaRPr lang="es-ES" sz="2800" b="1" dirty="0"/>
          </a:p>
        </p:txBody>
      </p:sp>
      <p:sp>
        <p:nvSpPr>
          <p:cNvPr id="6150" name="AutoShape 7" descr="data:image/jpg;base64,/9j/4AAQSkZJRgABAQAAAQABAAD/2wCEAAkGBhQQERUUEhISFBQUExAVFRcVFRQXDxQVFBgXFhQXEhgXHSYeFxklHBYaHy8gJCcpLCwsGB4xNTwqNSYrLCkBCQoKDgwOGg8PGiwkHyU2KiwyMjUsLCkyMC4uKSwpKSwpKSwpLCwsLCwsLCksKSwsKSkpLCksLCwsLCwsKikpLP/AABEIAGQAZAMBIgACEQEDEQH/xAAcAAACAgMBAQAAAAAAAAAAAAAABwEIAwUGBAL/xAA9EAABAwIBCAYIBAYDAAAAAAABAAIDBBEGBQcSITFBUWETInGBkaEjMkJSYoKx0XKSosEUY5OywtIkM0P/xAAaAQACAwEBAAAAAAAAAAAAAAAEBQABAwYC/8QAIxEAAgICAQQCAwAAAAAAAAAAAAECAwQREgUTITEiMhRRYf/aAAwDAQACEQMRAD8AdjW3sSNYvsN9qyIQoQFF14ssZaipIjLM8MaPzE8GjeUocT50qipJbATBFs1H0zh8TvZ7B4renHnb9Qe7IhV7GtlXFFNS6pp42OtfRvd/5RrXOVGd6iabNEz+bWWH6iEl3OJNySSdpOsk8yVlo6GSZwZEx8jjsawEu8BsTKOBCK+TFss+yT+KG4zPLS31w1A+Vh/yW0oM51DKbdMYyd0jXN89YSdr8L1cDNOWnlYze4i7R2kXt3rVlX+FTL6sr826P2RZymq2StDo3te07C0gtPYQsoKrbknL09I7Sglew7wDdjvxNOopr4OzoR1REVQGxTHU0/8AjIeRPqnkUFdhzr8ryg2nNhZ4fhneKHtuCOIIRpKUEHGIlw2NB+Y/ZSsiFCAvDlrLEdJC6aU2a0d5O5reJJXtJSVzp4mNRU9Ax3ooCQbbHSe0T2bB3rfHp7s+IPkXdqGzn8T4mlr5jJIbNF+jYD1Y28uJ4lahQhdFGKitI52UnJ7YXVgcE4cjo6VgaBpvY18j/ac5wvt4DYAq/KxuFKnpaKnfxhi8Q0BLuot8V+hj09Lk/wBm0cwHUdiRmcvD7KOs9ENFkrOkDRsabkOA4C9jbtT0SVzvVGlXhvuQxj8xLkLgN93SCs9LtbZw6lQhPBGNbNpj0vLaWpdd2yF7jrdb2HHjwO/YmaFV5jy0ggkEEEEbQRsI571YDA+JP46kbIf+xvUkHxt3jkRY96TZtCg+cfTHOFkOa4S9nQoQhLhka3EWVP4amlm3sY4j8WxvmQq4PeXEkkkk3JO0k7SeadeduoLMnkD25Ymns1u/ZJJOenw1ByEvUJbmoghCEyFoJ7Zr6nTybF8JlZ4PdbyISJThzMVN6WZnuTXHIPa37IDPW6th+A9W6GCSq/5wKnpMo1J4SBg7GNa36hWAcVWnK1R0k8rzr0pZXeLihOnrc2wvqD+CR40IQnQlBd7mhysY6t0JPVmZe27TZrHlpeS4JbjCFT0ddTO/nMHc46P7rC+HKuSNqJ8LEyxahCFzR05wmeJv/BYeE8d+9rgkyU+84+T+mydMALlgbIPkNz5XSDTzp8t1tf0RZ61Zv+AhCEwF5KZOZWq9LUR8WRvt2Eg/VLVdlmprxFXgEgCWN7NZ9rU5o79EobKjyqkE4suNsRy5Xqejglf7sUjvBpKrTe6fmcOvEWTpzexezo28y86OruJ8Eg0J06PxcgrqMvkkQhCE0FgLY4dZpVdOBt6eHye0/da5dNm4oOmyjDwjLpD8g1eZWdr1Bs0qW5pD8CEIXLbOoPmaIOaWuFw4EEbiDqKrliPIrqOpkhN+o7qniw+ofDzBVj7LiM5mDjVxCaIXniB1b5GbS3tGsjv4o7Du7c9P0wLMp7kNr2hKIUkKE/EIL6Y4gggkEG4I1EEbwdy+V2ma7D0VXUvMwDmxMDgw62ucTYFw3gcFlbNQg5M91wc5qKOXrssTVFummkl0fV0nFwHZ915E+cX4Tp56WT0cbHMY9zHta1rmlouNY3arWKQoWWNdG2Pha0a5NMqpfJ7BCEIoGJTbzPZB0In1LhYy9Rn4GnWR2u/tS+wlhl9fUCNtwwWdK/3WcviOsAKwVJSNiY1jAGtY1rWgbAALABLM+7S7aGeBQ2+4zMhCEnHIKCvmOUOFwQV9qEFxj3Nr0xdPSACQ3Mkexsh3uZwdy2HklNLCWOLXAtcDYgizgeBB2K0C0OIsGU1cPSss8bJGdWQd+/sN0wozXBcZ+ULsjCU3yh4ZXtbDIWXpaKYSwkBwFiDrY5p2tcOC7DK2Z2oZcwSslbuDupJ/qfJc3U4HrozZ1LMebQHD9KZK6qxa2tCx021vejaYgzn1FXCYtGOJrhZ5YXF7hvFzsBXHraswrVnUKSo/puH1C2lBmzrpSLwiMcZHAW7hcqRdNS0mkSSutfnbOWW7wxhGevfaMWYD15COo3s953IJg5CzPRRkOqZDKRbqNBbF3n1neSYFJSMiaGRtaxrRYNaAGgcgELdnpeKwunAbe5ngw7h2KhhEUQ5ucfXe7e5xW1CEJQ229scRiorSBCxOqmA2L2g8yLqVRYOPWb830WRCFCAhCFCmCgIQvL9loEIQoWShCF7KBfE7rNcfhd9FCFRCWG4HYFCEKE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6151" name="AutoShape 9" descr="data:image/jpg;base64,/9j/4AAQSkZJRgABAQAAAQABAAD/2wCEAAkGBhQQERUUEhISFBQUExAVFRcVFRQXDxQVFBgXFhQXEhgXHSYeFxklHBYaHy8gJCcpLCwsGB4xNTwqNSYrLCkBCQoKDgwOGg8PGiwkHyU2KiwyMjUsLCkyMC4uKSwpKSwpKSwpLCwsLCwsLCksKSwsKSkpLCksLCwsLCwsKikpLP/AABEIAGQAZAMBIgACEQEDEQH/xAAcAAACAgMBAQAAAAAAAAAAAAAABwEIAwUGBAL/xAA9EAABAwIBCAYIBAYDAAAAAAABAAIDBBEGBQcSITFBUWETInGBkaEjMkJSYoKx0XKSosEUY5OywtIkM0P/xAAaAQACAwEBAAAAAAAAAAAAAAAEBQABAwYC/8QAIxEAAgICAQQCAwAAAAAAAAAAAAECAwQREgUTITEiMhRRYf/aAAwDAQACEQMRAD8AdjW3sSNYvsN9qyIQoQFF14ssZaipIjLM8MaPzE8GjeUocT50qipJbATBFs1H0zh8TvZ7B4renHnb9Qe7IhV7GtlXFFNS6pp42OtfRvd/5RrXOVGd6iabNEz+bWWH6iEl3OJNySSdpOsk8yVlo6GSZwZEx8jjsawEu8BsTKOBCK+TFss+yT+KG4zPLS31w1A+Vh/yW0oM51DKbdMYyd0jXN89YSdr8L1cDNOWnlYze4i7R2kXt3rVlX+FTL6sr826P2RZymq2StDo3te07C0gtPYQsoKrbknL09I7Sglew7wDdjvxNOopr4OzoR1REVQGxTHU0/8AjIeRPqnkUFdhzr8ryg2nNhZ4fhneKHtuCOIIRpKUEHGIlw2NB+Y/ZSsiFCAvDlrLEdJC6aU2a0d5O5reJJXtJSVzp4mNRU9Ax3ooCQbbHSe0T2bB3rfHp7s+IPkXdqGzn8T4mlr5jJIbNF+jYD1Y28uJ4lahQhdFGKitI52UnJ7YXVgcE4cjo6VgaBpvY18j/ac5wvt4DYAq/KxuFKnpaKnfxhi8Q0BLuot8V+hj09Lk/wBm0cwHUdiRmcvD7KOs9ENFkrOkDRsabkOA4C9jbtT0SVzvVGlXhvuQxj8xLkLgN93SCs9LtbZw6lQhPBGNbNpj0vLaWpdd2yF7jrdb2HHjwO/YmaFV5jy0ggkEEEEbQRsI571YDA+JP46kbIf+xvUkHxt3jkRY96TZtCg+cfTHOFkOa4S9nQoQhLhka3EWVP4amlm3sY4j8WxvmQq4PeXEkkkk3JO0k7SeadeduoLMnkD25Ymns1u/ZJJOenw1ByEvUJbmoghCEyFoJ7Zr6nTybF8JlZ4PdbyISJThzMVN6WZnuTXHIPa37IDPW6th+A9W6GCSq/5wKnpMo1J4SBg7GNa36hWAcVWnK1R0k8rzr0pZXeLihOnrc2wvqD+CR40IQnQlBd7mhysY6t0JPVmZe27TZrHlpeS4JbjCFT0ddTO/nMHc46P7rC+HKuSNqJ8LEyxahCFzR05wmeJv/BYeE8d+9rgkyU+84+T+mydMALlgbIPkNz5XSDTzp8t1tf0RZ61Zv+AhCEwF5KZOZWq9LUR8WRvt2Eg/VLVdlmprxFXgEgCWN7NZ9rU5o79EobKjyqkE4suNsRy5Xqejglf7sUjvBpKrTe6fmcOvEWTpzexezo28y86OruJ8Eg0J06PxcgrqMvkkQhCE0FgLY4dZpVdOBt6eHye0/da5dNm4oOmyjDwjLpD8g1eZWdr1Bs0qW5pD8CEIXLbOoPmaIOaWuFw4EEbiDqKrliPIrqOpkhN+o7qniw+ofDzBVj7LiM5mDjVxCaIXniB1b5GbS3tGsjv4o7Du7c9P0wLMp7kNr2hKIUkKE/EIL6Y4gggkEG4I1EEbwdy+V2ma7D0VXUvMwDmxMDgw62ucTYFw3gcFlbNQg5M91wc5qKOXrssTVFummkl0fV0nFwHZ915E+cX4Tp56WT0cbHMY9zHta1rmlouNY3arWKQoWWNdG2Pha0a5NMqpfJ7BCEIoGJTbzPZB0In1LhYy9Rn4GnWR2u/tS+wlhl9fUCNtwwWdK/3WcviOsAKwVJSNiY1jAGtY1rWgbAALABLM+7S7aGeBQ2+4zMhCEnHIKCvmOUOFwQV9qEFxj3Nr0xdPSACQ3Mkexsh3uZwdy2HklNLCWOLXAtcDYgizgeBB2K0C0OIsGU1cPSss8bJGdWQd+/sN0wozXBcZ+ULsjCU3yh4ZXtbDIWXpaKYSwkBwFiDrY5p2tcOC7DK2Z2oZcwSslbuDupJ/qfJc3U4HrozZ1LMebQHD9KZK6qxa2tCx021vejaYgzn1FXCYtGOJrhZ5YXF7hvFzsBXHraswrVnUKSo/puH1C2lBmzrpSLwiMcZHAW7hcqRdNS0mkSSutfnbOWW7wxhGevfaMWYD15COo3s953IJg5CzPRRkOqZDKRbqNBbF3n1neSYFJSMiaGRtaxrRYNaAGgcgELdnpeKwunAbe5ngw7h2KhhEUQ5ucfXe7e5xW1CEJQ229scRiorSBCxOqmA2L2g8yLqVRYOPWb830WRCFCAhCFCmCgIQvL9loEIQoWShCF7KBfE7rNcfhd9FCFRCWG4HYFCEKE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20"/>
          </p:nvPr>
        </p:nvSpPr>
        <p:spPr>
          <a:xfrm>
            <a:off x="6664325" y="6492875"/>
            <a:ext cx="2479675" cy="365125"/>
          </a:xfrm>
        </p:spPr>
        <p:txBody>
          <a:bodyPr/>
          <a:lstStyle/>
          <a:p>
            <a:pPr>
              <a:defRPr/>
            </a:pPr>
            <a:r>
              <a:rPr lang="es-ES" sz="800" dirty="0"/>
              <a:t>FI-GQ-OCMC-004-015  V. 000-27-08-2011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2738" y="160338"/>
            <a:ext cx="5040560" cy="1224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s-CO" sz="3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 ZAO ECBTI </a:t>
            </a:r>
            <a:r>
              <a:rPr lang="es-CO" sz="24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Zona Amazonía - Orinoquía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0375" y="3284984"/>
            <a:ext cx="80960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Andrea Isabel Barrera </a:t>
            </a:r>
            <a:r>
              <a:rPr lang="es-CO" sz="4000" b="1" dirty="0" err="1" smtClean="0">
                <a:solidFill>
                  <a:schemeClr val="accent6">
                    <a:lumMod val="75000"/>
                  </a:schemeClr>
                </a:solidFill>
              </a:rPr>
              <a:t>Siabato</a:t>
            </a:r>
            <a:endParaRPr lang="es-CO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CO" sz="3200" b="1" dirty="0" smtClean="0">
                <a:solidFill>
                  <a:schemeClr val="accent6">
                    <a:lumMod val="75000"/>
                  </a:schemeClr>
                </a:solidFill>
              </a:rPr>
              <a:t>Grupo: 32</a:t>
            </a:r>
          </a:p>
          <a:p>
            <a:pPr algn="ctr"/>
            <a:endParaRPr lang="es-CO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  <a:t>Formadora: Gloria Isabel Avellaneda</a:t>
            </a:r>
            <a:endParaRPr lang="es-CO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16632"/>
            <a:ext cx="3600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Navegabilidad en el PLE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Control de Calidad</a:t>
            </a:r>
            <a:endParaRPr lang="es-CO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804720613"/>
              </p:ext>
            </p:extLst>
          </p:nvPr>
        </p:nvGraphicFramePr>
        <p:xfrm>
          <a:off x="539552" y="1124744"/>
          <a:ext cx="78488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1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80852" y="369530"/>
            <a:ext cx="38884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Menú Inicio</a:t>
            </a:r>
            <a:endParaRPr lang="es-CO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315695149"/>
              </p:ext>
            </p:extLst>
          </p:nvPr>
        </p:nvGraphicFramePr>
        <p:xfrm>
          <a:off x="323528" y="1397000"/>
          <a:ext cx="849694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8080"/>
            <a:ext cx="1783085" cy="178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6842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80852" y="-27384"/>
            <a:ext cx="489520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Menú </a:t>
            </a:r>
            <a:r>
              <a:rPr lang="es-CO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Fuentes de Información</a:t>
            </a:r>
            <a:endParaRPr lang="es-CO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898869154"/>
              </p:ext>
            </p:extLst>
          </p:nvPr>
        </p:nvGraphicFramePr>
        <p:xfrm>
          <a:off x="323528" y="1397000"/>
          <a:ext cx="849694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8080"/>
            <a:ext cx="1783085" cy="178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6842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80852" y="-27384"/>
            <a:ext cx="489520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Menú </a:t>
            </a:r>
            <a:endParaRPr lang="es-CO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Herramientas</a:t>
            </a:r>
            <a:endParaRPr lang="es-CO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274848527"/>
              </p:ext>
            </p:extLst>
          </p:nvPr>
        </p:nvGraphicFramePr>
        <p:xfrm>
          <a:off x="323528" y="1397000"/>
          <a:ext cx="849694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8080"/>
            <a:ext cx="1783085" cy="178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3519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80852" y="-27384"/>
            <a:ext cx="489520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Menú </a:t>
            </a:r>
            <a:endParaRPr lang="es-CO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Socialización</a:t>
            </a:r>
            <a:endParaRPr lang="es-CO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97674167"/>
              </p:ext>
            </p:extLst>
          </p:nvPr>
        </p:nvGraphicFramePr>
        <p:xfrm>
          <a:off x="323528" y="1397000"/>
          <a:ext cx="849694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8080"/>
            <a:ext cx="1783085" cy="178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9917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-108520" y="44624"/>
            <a:ext cx="52565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Fuentes de Información personal</a:t>
            </a:r>
            <a:endParaRPr lang="es-CO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759909378"/>
              </p:ext>
            </p:extLst>
          </p:nvPr>
        </p:nvGraphicFramePr>
        <p:xfrm>
          <a:off x="323528" y="1397000"/>
          <a:ext cx="849694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91631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2505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2303215"/>
            <a:ext cx="9143999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GRACIAS POR </a:t>
            </a:r>
          </a:p>
          <a:p>
            <a:pPr algn="ctr">
              <a:defRPr/>
            </a:pPr>
            <a:r>
              <a:rPr lang="es-E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SU ATENCIÓN</a:t>
            </a:r>
          </a:p>
        </p:txBody>
      </p:sp>
      <p:sp>
        <p:nvSpPr>
          <p:cNvPr id="16387" name="1 Título"/>
          <p:cNvSpPr>
            <a:spLocks noGrp="1"/>
          </p:cNvSpPr>
          <p:nvPr>
            <p:ph type="ctrTitle"/>
          </p:nvPr>
        </p:nvSpPr>
        <p:spPr>
          <a:xfrm>
            <a:off x="14288" y="-100013"/>
            <a:ext cx="4773736" cy="1470026"/>
          </a:xfrm>
        </p:spPr>
        <p:txBody>
          <a:bodyPr/>
          <a:lstStyle/>
          <a:p>
            <a:pPr>
              <a:defRPr/>
            </a:pP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 ECBTI ZAO CEAD YOPAL </a:t>
            </a:r>
            <a:endParaRPr lang="es-ES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20"/>
          </p:nvPr>
        </p:nvSpPr>
        <p:spPr>
          <a:xfrm>
            <a:off x="6664325" y="6492875"/>
            <a:ext cx="2479675" cy="365125"/>
          </a:xfrm>
        </p:spPr>
        <p:txBody>
          <a:bodyPr/>
          <a:lstStyle/>
          <a:p>
            <a:pPr>
              <a:defRPr/>
            </a:pPr>
            <a:r>
              <a:rPr lang="es-ES" sz="800" dirty="0"/>
              <a:t>FI-GQ-OCMC-004-015  V. 000-27-08-2011</a:t>
            </a:r>
          </a:p>
        </p:txBody>
      </p:sp>
    </p:spTree>
    <p:extLst>
      <p:ext uri="{BB962C8B-B14F-4D97-AF65-F5344CB8AC3E}">
        <p14:creationId xmlns:p14="http://schemas.microsoft.com/office/powerpoint/2010/main" val="281703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</TotalTime>
  <Words>232</Words>
  <Application>Microsoft Office PowerPoint</Application>
  <PresentationFormat>Presentación en pantalla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ECBTI ZAO CEAD YOPAL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ECBTI</dc:creator>
  <cp:lastModifiedBy>ECBTI</cp:lastModifiedBy>
  <cp:revision>190</cp:revision>
  <dcterms:created xsi:type="dcterms:W3CDTF">2013-04-16T14:03:18Z</dcterms:created>
  <dcterms:modified xsi:type="dcterms:W3CDTF">2014-09-03T16:26:45Z</dcterms:modified>
</cp:coreProperties>
</file>